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7" r:id="rId5"/>
    <p:sldId id="315" r:id="rId6"/>
    <p:sldId id="329" r:id="rId7"/>
    <p:sldId id="326" r:id="rId8"/>
    <p:sldId id="328" r:id="rId9"/>
    <p:sldId id="325" r:id="rId10"/>
    <p:sldId id="323" r:id="rId11"/>
    <p:sldId id="320" r:id="rId12"/>
    <p:sldId id="321" r:id="rId13"/>
    <p:sldId id="322" r:id="rId14"/>
    <p:sldId id="327" r:id="rId15"/>
    <p:sldId id="276" r:id="rId16"/>
    <p:sldId id="330" r:id="rId1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D53F85A-56DF-452F-A5E7-0A8C991E08DF}">
          <p14:sldIdLst>
            <p14:sldId id="257"/>
            <p14:sldId id="315"/>
            <p14:sldId id="329"/>
            <p14:sldId id="326"/>
            <p14:sldId id="328"/>
            <p14:sldId id="325"/>
            <p14:sldId id="323"/>
            <p14:sldId id="320"/>
            <p14:sldId id="321"/>
            <p14:sldId id="322"/>
            <p14:sldId id="327"/>
          </p14:sldIdLst>
        </p14:section>
        <p14:section name="Conclusions" id="{6EC04D19-8340-4885-BA11-AC3C8D664F16}">
          <p14:sldIdLst>
            <p14:sldId id="276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04C"/>
    <a:srgbClr val="003973"/>
    <a:srgbClr val="265999"/>
    <a:srgbClr val="D22020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726" autoAdjust="0"/>
  </p:normalViewPr>
  <p:slideViewPr>
    <p:cSldViewPr snapToGrid="0" snapToObjects="1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eg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image" Target="../media/image12.jpeg"/><Relationship Id="rId6" Type="http://schemas.openxmlformats.org/officeDocument/2006/relationships/image" Target="../media/image14.jp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C2BE19-E963-4E83-999C-F6076EB0D64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5CAF112-4198-4699-B829-AA7E862A188C}">
      <dgm:prSet phldrT="[Texto]" custT="1"/>
      <dgm:spPr>
        <a:solidFill>
          <a:srgbClr val="C6004C"/>
        </a:solidFill>
      </dgm:spPr>
      <dgm:t>
        <a:bodyPr/>
        <a:lstStyle/>
        <a:p>
          <a:r>
            <a:rPr lang="en-US" sz="1200" b="1" dirty="0" err="1">
              <a:latin typeface="Franklin Gothic Book" panose="020B0503020102020204" pitchFamily="34" charset="0"/>
            </a:rPr>
            <a:t>Espectroscopía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060FAF07-F03C-4BA9-883F-91B80BF139B3}" type="parTrans" cxnId="{7E82C167-ADE8-4F92-A53F-07DC9F279599}">
      <dgm:prSet/>
      <dgm:spPr/>
      <dgm:t>
        <a:bodyPr/>
        <a:lstStyle/>
        <a:p>
          <a:endParaRPr lang="es-ES" sz="1200" b="1"/>
        </a:p>
      </dgm:t>
    </dgm:pt>
    <dgm:pt modelId="{C1F1DCF4-B86C-4615-AB28-5A15AEB2AAC3}" type="sibTrans" cxnId="{7E82C167-ADE8-4F92-A53F-07DC9F27959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S" sz="1200" b="1"/>
        </a:p>
      </dgm:t>
    </dgm:pt>
    <dgm:pt modelId="{D066D1A3-AE4D-4607-BA7A-5EDD9C6BF6B2}">
      <dgm:prSet phldrT="[Texto]" custT="1"/>
      <dgm:spPr>
        <a:solidFill>
          <a:srgbClr val="C6004C"/>
        </a:solidFill>
      </dgm:spPr>
      <dgm:t>
        <a:bodyPr/>
        <a:lstStyle/>
        <a:p>
          <a:r>
            <a:rPr lang="en-US" sz="1200" b="1" dirty="0" err="1">
              <a:latin typeface="Franklin Gothic Book" panose="020B0503020102020204" pitchFamily="34" charset="0"/>
            </a:rPr>
            <a:t>Física</a:t>
          </a:r>
          <a:r>
            <a:rPr lang="en-US" sz="1200" b="1" dirty="0">
              <a:latin typeface="Franklin Gothic Book" panose="020B0503020102020204" pitchFamily="34" charset="0"/>
            </a:rPr>
            <a:t> de campos </a:t>
          </a:r>
          <a:r>
            <a:rPr lang="en-US" sz="1200" b="1" dirty="0" err="1">
              <a:latin typeface="Franklin Gothic Book" panose="020B0503020102020204" pitchFamily="34" charset="0"/>
            </a:rPr>
            <a:t>intensos</a:t>
          </a:r>
          <a:r>
            <a:rPr lang="en-US" sz="1200" b="1" dirty="0">
              <a:latin typeface="Franklin Gothic Book" panose="020B0503020102020204" pitchFamily="34" charset="0"/>
            </a:rPr>
            <a:t> (plasmas, </a:t>
          </a:r>
          <a:r>
            <a:rPr lang="en-US" sz="1200" b="1" dirty="0" err="1">
              <a:latin typeface="Franklin Gothic Book" panose="020B0503020102020204" pitchFamily="34" charset="0"/>
            </a:rPr>
            <a:t>altas</a:t>
          </a:r>
          <a:r>
            <a:rPr lang="en-US" sz="1200" b="1" dirty="0">
              <a:latin typeface="Franklin Gothic Book" panose="020B0503020102020204" pitchFamily="34" charset="0"/>
            </a:rPr>
            <a:t> </a:t>
          </a:r>
          <a:r>
            <a:rPr lang="en-US" sz="1200" b="1" dirty="0" err="1">
              <a:latin typeface="Franklin Gothic Book" panose="020B0503020102020204" pitchFamily="34" charset="0"/>
            </a:rPr>
            <a:t>energías</a:t>
          </a:r>
          <a:r>
            <a:rPr lang="en-US" sz="1200" b="1" dirty="0">
              <a:latin typeface="Franklin Gothic Book" panose="020B0503020102020204" pitchFamily="34" charset="0"/>
            </a:rPr>
            <a:t>, </a:t>
          </a:r>
          <a:r>
            <a:rPr lang="en-US" sz="1200" b="1" dirty="0" err="1">
              <a:latin typeface="Franklin Gothic Book" panose="020B0503020102020204" pitchFamily="34" charset="0"/>
            </a:rPr>
            <a:t>aceleración</a:t>
          </a:r>
          <a:r>
            <a:rPr lang="en-US" sz="1200" b="1" dirty="0">
              <a:latin typeface="Franklin Gothic Book" panose="020B0503020102020204" pitchFamily="34" charset="0"/>
            </a:rPr>
            <a:t>, </a:t>
          </a:r>
          <a:r>
            <a:rPr lang="en-US" sz="1200" b="1" dirty="0" err="1">
              <a:latin typeface="Franklin Gothic Book" panose="020B0503020102020204" pitchFamily="34" charset="0"/>
            </a:rPr>
            <a:t>fusión</a:t>
          </a:r>
          <a:r>
            <a:rPr lang="en-US" sz="1200" b="1" dirty="0">
              <a:latin typeface="Franklin Gothic Book" panose="020B0503020102020204" pitchFamily="34" charset="0"/>
            </a:rPr>
            <a:t>, </a:t>
          </a:r>
          <a:r>
            <a:rPr lang="en-US" sz="1200" b="1" dirty="0" err="1">
              <a:latin typeface="Franklin Gothic Book" panose="020B0503020102020204" pitchFamily="34" charset="0"/>
            </a:rPr>
            <a:t>astrofísica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A951219E-E4F5-4868-8109-70DB2273A78B}" type="parTrans" cxnId="{F23FEB43-D4C9-4132-AEA1-80AD696D33E9}">
      <dgm:prSet/>
      <dgm:spPr/>
      <dgm:t>
        <a:bodyPr/>
        <a:lstStyle/>
        <a:p>
          <a:endParaRPr lang="es-ES" sz="1200" b="1"/>
        </a:p>
      </dgm:t>
    </dgm:pt>
    <dgm:pt modelId="{4A9FA575-6D02-4787-B2AB-E8CBEA4E805F}" type="sibTrans" cxnId="{F23FEB43-D4C9-4132-AEA1-80AD696D33E9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76" t="24" r="-47224" b="-24"/>
          </a:stretch>
        </a:blipFill>
      </dgm:spPr>
      <dgm:t>
        <a:bodyPr/>
        <a:lstStyle/>
        <a:p>
          <a:endParaRPr lang="es-ES" sz="1200" b="1"/>
        </a:p>
      </dgm:t>
    </dgm:pt>
    <dgm:pt modelId="{6A2BCADB-DE24-45E6-A032-5B0CC3146454}">
      <dgm:prSet phldrT="[Texto]" custT="1"/>
      <dgm:spPr>
        <a:solidFill>
          <a:srgbClr val="C6004C"/>
        </a:solidFill>
      </dgm:spPr>
      <dgm:t>
        <a:bodyPr/>
        <a:lstStyle/>
        <a:p>
          <a:r>
            <a:rPr lang="en-US" sz="1200" b="1" dirty="0" err="1">
              <a:latin typeface="Franklin Gothic Book" panose="020B0503020102020204" pitchFamily="34" charset="0"/>
            </a:rPr>
            <a:t>Biotecnología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5E6AFF2A-E1E3-4C90-B440-EBF23C9B222A}" type="parTrans" cxnId="{7796A2F0-1188-44A5-A313-523833DC9A41}">
      <dgm:prSet/>
      <dgm:spPr/>
      <dgm:t>
        <a:bodyPr/>
        <a:lstStyle/>
        <a:p>
          <a:endParaRPr lang="es-ES" sz="1200" b="1"/>
        </a:p>
      </dgm:t>
    </dgm:pt>
    <dgm:pt modelId="{9FFA8EF7-8233-4989-AC42-6C530B3CA570}" type="sibTrans" cxnId="{7796A2F0-1188-44A5-A313-523833DC9A41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537" t="-2522" r="-3537" b="-35478"/>
          </a:stretch>
        </a:blipFill>
      </dgm:spPr>
      <dgm:t>
        <a:bodyPr/>
        <a:lstStyle/>
        <a:p>
          <a:endParaRPr lang="es-ES" sz="1200" b="1"/>
        </a:p>
      </dgm:t>
    </dgm:pt>
    <dgm:pt modelId="{4BC425E5-510E-4DE9-B926-8A1F91492EAE}">
      <dgm:prSet phldrT="[Texto]" custT="1"/>
      <dgm:spPr>
        <a:solidFill>
          <a:srgbClr val="C6004C"/>
        </a:solidFill>
      </dgm:spPr>
      <dgm:t>
        <a:bodyPr/>
        <a:lstStyle/>
        <a:p>
          <a:r>
            <a:rPr lang="es-ES" sz="1200" b="1" dirty="0">
              <a:latin typeface="Franklin Gothic Book" panose="020B0503020102020204" pitchFamily="34" charset="0"/>
            </a:rPr>
            <a:t>Interacción luz-materia (procesos no lineales, </a:t>
          </a:r>
          <a:r>
            <a:rPr lang="es-ES" sz="1200" b="1" dirty="0" err="1">
              <a:latin typeface="Franklin Gothic Book" panose="020B0503020102020204" pitchFamily="34" charset="0"/>
            </a:rPr>
            <a:t>attociencia</a:t>
          </a:r>
          <a:r>
            <a:rPr lang="es-ES" sz="1200" b="1" dirty="0">
              <a:latin typeface="Franklin Gothic Book" panose="020B0503020102020204" pitchFamily="34" charset="0"/>
            </a:rPr>
            <a:t>)</a:t>
          </a:r>
        </a:p>
      </dgm:t>
    </dgm:pt>
    <dgm:pt modelId="{425E3A1F-2299-433A-8CFE-3EFB70A24470}" type="parTrans" cxnId="{A4D582FA-D594-45C8-8844-1A88DDC55DA2}">
      <dgm:prSet/>
      <dgm:spPr/>
      <dgm:t>
        <a:bodyPr/>
        <a:lstStyle/>
        <a:p>
          <a:endParaRPr lang="es-ES" sz="1200"/>
        </a:p>
      </dgm:t>
    </dgm:pt>
    <dgm:pt modelId="{29F40942-26BF-42A9-B5D9-8861E6F5DFD6}" type="sibTrans" cxnId="{A4D582FA-D594-45C8-8844-1A88DDC55DA2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s-ES" sz="1200"/>
        </a:p>
      </dgm:t>
    </dgm:pt>
    <dgm:pt modelId="{2461E064-0BFF-4002-9510-6E2C6C253CE8}">
      <dgm:prSet phldrT="[Texto]" custT="1"/>
      <dgm:spPr>
        <a:solidFill>
          <a:srgbClr val="C6004C"/>
        </a:solidFill>
      </dgm:spPr>
      <dgm:t>
        <a:bodyPr/>
        <a:lstStyle/>
        <a:p>
          <a:r>
            <a:rPr lang="es-ES" sz="1200" b="1" dirty="0">
              <a:latin typeface="Franklin Gothic Book" panose="020B0503020102020204" pitchFamily="34" charset="0"/>
            </a:rPr>
            <a:t>Dinámicas </a:t>
          </a:r>
          <a:r>
            <a:rPr lang="es-ES" sz="1200" b="1" dirty="0" err="1">
              <a:latin typeface="Franklin Gothic Book" panose="020B0503020102020204" pitchFamily="34" charset="0"/>
            </a:rPr>
            <a:t>ultrarrápìdas</a:t>
          </a:r>
          <a:r>
            <a:rPr lang="es-ES" sz="1200" b="1" dirty="0">
              <a:latin typeface="Franklin Gothic Book" panose="020B0503020102020204" pitchFamily="34" charset="0"/>
            </a:rPr>
            <a:t> (</a:t>
          </a:r>
          <a:r>
            <a:rPr lang="es-ES" sz="1200" b="1" dirty="0" err="1">
              <a:latin typeface="Franklin Gothic Book" panose="020B0503020102020204" pitchFamily="34" charset="0"/>
            </a:rPr>
            <a:t>femtoquímica</a:t>
          </a:r>
          <a:r>
            <a:rPr lang="es-ES" sz="1200" b="1" dirty="0">
              <a:latin typeface="Franklin Gothic Book" panose="020B0503020102020204" pitchFamily="34" charset="0"/>
            </a:rPr>
            <a:t>, Física atómica y molecular…)</a:t>
          </a:r>
        </a:p>
      </dgm:t>
    </dgm:pt>
    <dgm:pt modelId="{27679616-A336-4605-85CA-DB0CF983105D}" type="parTrans" cxnId="{9CA7A48A-9B4C-4BE8-B252-187E41ADD7B6}">
      <dgm:prSet/>
      <dgm:spPr/>
      <dgm:t>
        <a:bodyPr/>
        <a:lstStyle/>
        <a:p>
          <a:endParaRPr lang="es-ES" sz="1200"/>
        </a:p>
      </dgm:t>
    </dgm:pt>
    <dgm:pt modelId="{8109ACB9-D7FD-471D-A1C8-4A3C43714D78}" type="sibTrans" cxnId="{9CA7A48A-9B4C-4BE8-B252-187E41ADD7B6}">
      <dgm:prSet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633" r="-2367"/>
          </a:stretch>
        </a:blipFill>
      </dgm:spPr>
      <dgm:t>
        <a:bodyPr/>
        <a:lstStyle/>
        <a:p>
          <a:endParaRPr lang="es-ES" sz="1200"/>
        </a:p>
      </dgm:t>
    </dgm:pt>
    <dgm:pt modelId="{4940C554-965A-4818-801A-513652C849D7}">
      <dgm:prSet phldrT="[Texto]" custT="1"/>
      <dgm:spPr>
        <a:solidFill>
          <a:srgbClr val="C6004C"/>
        </a:solidFill>
      </dgm:spPr>
      <dgm:t>
        <a:bodyPr/>
        <a:lstStyle/>
        <a:p>
          <a:r>
            <a:rPr lang="en-US" sz="1200" b="1" dirty="0" err="1">
              <a:latin typeface="Franklin Gothic Book" panose="020B0503020102020204" pitchFamily="34" charset="0"/>
            </a:rPr>
            <a:t>Computación</a:t>
          </a:r>
          <a:r>
            <a:rPr lang="en-US" sz="1200" b="1" dirty="0">
              <a:latin typeface="Franklin Gothic Book" panose="020B0503020102020204" pitchFamily="34" charset="0"/>
            </a:rPr>
            <a:t> </a:t>
          </a:r>
          <a:r>
            <a:rPr lang="en-US" sz="1200" b="1" dirty="0" err="1">
              <a:latin typeface="Franklin Gothic Book" panose="020B0503020102020204" pitchFamily="34" charset="0"/>
            </a:rPr>
            <a:t>cuántica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4D3D5090-502C-4F32-A8D7-DE726523873B}" type="parTrans" cxnId="{4882D154-3CA3-43BD-93A5-EEFAFE9E7988}">
      <dgm:prSet/>
      <dgm:spPr/>
      <dgm:t>
        <a:bodyPr/>
        <a:lstStyle/>
        <a:p>
          <a:endParaRPr lang="es-ES" sz="1200"/>
        </a:p>
      </dgm:t>
    </dgm:pt>
    <dgm:pt modelId="{28DA230A-5782-4E62-9EC8-F40006781831}" type="sibTrans" cxnId="{4882D154-3CA3-43BD-93A5-EEFAFE9E7988}">
      <dgm:prSet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49" t="-582" r="-73991" b="-7696"/>
          </a:stretch>
        </a:blipFill>
      </dgm:spPr>
      <dgm:t>
        <a:bodyPr/>
        <a:lstStyle/>
        <a:p>
          <a:endParaRPr lang="es-ES" sz="1200"/>
        </a:p>
      </dgm:t>
    </dgm:pt>
    <dgm:pt modelId="{D0F608F8-2B06-41DF-83A3-9CDF44C9B2C8}" type="pres">
      <dgm:prSet presAssocID="{BCC2BE19-E963-4E83-999C-F6076EB0D642}" presName="Name0" presStyleCnt="0">
        <dgm:presLayoutVars>
          <dgm:chMax val="21"/>
          <dgm:chPref val="21"/>
        </dgm:presLayoutVars>
      </dgm:prSet>
      <dgm:spPr/>
    </dgm:pt>
    <dgm:pt modelId="{FE66A968-4FA0-4069-ADBC-CBFFC277601B}" type="pres">
      <dgm:prSet presAssocID="{15CAF112-4198-4699-B829-AA7E862A188C}" presName="text1" presStyleCnt="0"/>
      <dgm:spPr/>
    </dgm:pt>
    <dgm:pt modelId="{BF3BBB73-9AD3-40C2-8E00-592E0D5A13CF}" type="pres">
      <dgm:prSet presAssocID="{15CAF112-4198-4699-B829-AA7E862A188C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E11E19A6-9B17-4C80-8AA7-6FBB7ACBDF45}" type="pres">
      <dgm:prSet presAssocID="{15CAF112-4198-4699-B829-AA7E862A188C}" presName="textaccent1" presStyleCnt="0"/>
      <dgm:spPr/>
    </dgm:pt>
    <dgm:pt modelId="{EFA8A31D-3D41-4AAF-9654-F549FA3BB5BF}" type="pres">
      <dgm:prSet presAssocID="{15CAF112-4198-4699-B829-AA7E862A188C}" presName="accentRepeatNode" presStyleLbl="solidAlignAcc1" presStyleIdx="0" presStyleCnt="12"/>
      <dgm:spPr/>
    </dgm:pt>
    <dgm:pt modelId="{B7711AAE-B576-498E-BF95-458A1C142EF6}" type="pres">
      <dgm:prSet presAssocID="{C1F1DCF4-B86C-4615-AB28-5A15AEB2AAC3}" presName="image1" presStyleCnt="0"/>
      <dgm:spPr/>
    </dgm:pt>
    <dgm:pt modelId="{627675FF-9536-4086-82F8-34FC37887C23}" type="pres">
      <dgm:prSet presAssocID="{C1F1DCF4-B86C-4615-AB28-5A15AEB2AAC3}" presName="imageRepeatNode" presStyleLbl="alignAcc1" presStyleIdx="0" presStyleCnt="6" custAng="5400000"/>
      <dgm:spPr/>
    </dgm:pt>
    <dgm:pt modelId="{90C373A1-3164-47E2-BAFC-6F5F72A6AF24}" type="pres">
      <dgm:prSet presAssocID="{C1F1DCF4-B86C-4615-AB28-5A15AEB2AAC3}" presName="imageaccent1" presStyleCnt="0"/>
      <dgm:spPr/>
    </dgm:pt>
    <dgm:pt modelId="{B95EBC90-2473-4AAF-B2E7-4E8D9BC4D8F7}" type="pres">
      <dgm:prSet presAssocID="{C1F1DCF4-B86C-4615-AB28-5A15AEB2AAC3}" presName="accentRepeatNode" presStyleLbl="solidAlignAcc1" presStyleIdx="1" presStyleCnt="12"/>
      <dgm:spPr/>
    </dgm:pt>
    <dgm:pt modelId="{6C3DA605-CDD9-4AF0-8657-223F18D62D2C}" type="pres">
      <dgm:prSet presAssocID="{4BC425E5-510E-4DE9-B926-8A1F91492EAE}" presName="text2" presStyleCnt="0"/>
      <dgm:spPr/>
    </dgm:pt>
    <dgm:pt modelId="{12226D35-AC51-4AC7-B160-D6E110FAC0D2}" type="pres">
      <dgm:prSet presAssocID="{4BC425E5-510E-4DE9-B926-8A1F91492EAE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5813170C-FAD3-4191-AA42-CC7DE86ACE85}" type="pres">
      <dgm:prSet presAssocID="{4BC425E5-510E-4DE9-B926-8A1F91492EAE}" presName="textaccent2" presStyleCnt="0"/>
      <dgm:spPr/>
    </dgm:pt>
    <dgm:pt modelId="{A7ADF094-DAB9-44F3-9A2C-F57CAEE20DB6}" type="pres">
      <dgm:prSet presAssocID="{4BC425E5-510E-4DE9-B926-8A1F91492EAE}" presName="accentRepeatNode" presStyleLbl="solidAlignAcc1" presStyleIdx="2" presStyleCnt="12"/>
      <dgm:spPr/>
    </dgm:pt>
    <dgm:pt modelId="{99E6D85A-5051-4970-B53E-8364B98A2A37}" type="pres">
      <dgm:prSet presAssocID="{29F40942-26BF-42A9-B5D9-8861E6F5DFD6}" presName="image2" presStyleCnt="0"/>
      <dgm:spPr/>
    </dgm:pt>
    <dgm:pt modelId="{1802391E-B5CC-4E00-B8DA-5BC66E0BBC39}" type="pres">
      <dgm:prSet presAssocID="{29F40942-26BF-42A9-B5D9-8861E6F5DFD6}" presName="imageRepeatNode" presStyleLbl="alignAcc1" presStyleIdx="1" presStyleCnt="6"/>
      <dgm:spPr/>
    </dgm:pt>
    <dgm:pt modelId="{31E494E6-A473-4F4F-AD58-DAAC6EFF51D2}" type="pres">
      <dgm:prSet presAssocID="{29F40942-26BF-42A9-B5D9-8861E6F5DFD6}" presName="imageaccent2" presStyleCnt="0"/>
      <dgm:spPr/>
    </dgm:pt>
    <dgm:pt modelId="{4D188621-3320-4C89-A83A-627568BDC1D2}" type="pres">
      <dgm:prSet presAssocID="{29F40942-26BF-42A9-B5D9-8861E6F5DFD6}" presName="accentRepeatNode" presStyleLbl="solidAlignAcc1" presStyleIdx="3" presStyleCnt="12"/>
      <dgm:spPr/>
    </dgm:pt>
    <dgm:pt modelId="{AA2666FC-27DA-49C6-B068-3BA8371BB9EA}" type="pres">
      <dgm:prSet presAssocID="{2461E064-0BFF-4002-9510-6E2C6C253CE8}" presName="text3" presStyleCnt="0"/>
      <dgm:spPr/>
    </dgm:pt>
    <dgm:pt modelId="{7A25A987-D53A-4BC9-A4AB-B6031FAFF1A1}" type="pres">
      <dgm:prSet presAssocID="{2461E064-0BFF-4002-9510-6E2C6C253CE8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DDC7D834-AB71-46F2-AE1A-B0C472621999}" type="pres">
      <dgm:prSet presAssocID="{2461E064-0BFF-4002-9510-6E2C6C253CE8}" presName="textaccent3" presStyleCnt="0"/>
      <dgm:spPr/>
    </dgm:pt>
    <dgm:pt modelId="{08452245-4FC4-4C4D-94EE-6B01821F0300}" type="pres">
      <dgm:prSet presAssocID="{2461E064-0BFF-4002-9510-6E2C6C253CE8}" presName="accentRepeatNode" presStyleLbl="solidAlignAcc1" presStyleIdx="4" presStyleCnt="12"/>
      <dgm:spPr/>
    </dgm:pt>
    <dgm:pt modelId="{20E80E4B-B475-4956-8E35-DC3E1D129610}" type="pres">
      <dgm:prSet presAssocID="{8109ACB9-D7FD-471D-A1C8-4A3C43714D78}" presName="image3" presStyleCnt="0"/>
      <dgm:spPr/>
    </dgm:pt>
    <dgm:pt modelId="{E42E992D-7A1C-457E-91DC-64AD7933633E}" type="pres">
      <dgm:prSet presAssocID="{8109ACB9-D7FD-471D-A1C8-4A3C43714D78}" presName="imageRepeatNode" presStyleLbl="alignAcc1" presStyleIdx="2" presStyleCnt="6"/>
      <dgm:spPr/>
    </dgm:pt>
    <dgm:pt modelId="{9E7B04E8-93FE-42AF-A008-E7D8652823D7}" type="pres">
      <dgm:prSet presAssocID="{8109ACB9-D7FD-471D-A1C8-4A3C43714D78}" presName="imageaccent3" presStyleCnt="0"/>
      <dgm:spPr/>
    </dgm:pt>
    <dgm:pt modelId="{52AE08DF-1D60-4DFC-B155-19EE877460EC}" type="pres">
      <dgm:prSet presAssocID="{8109ACB9-D7FD-471D-A1C8-4A3C43714D78}" presName="accentRepeatNode" presStyleLbl="solidAlignAcc1" presStyleIdx="5" presStyleCnt="12"/>
      <dgm:spPr/>
    </dgm:pt>
    <dgm:pt modelId="{F52F2C0F-3BDC-4298-9158-6CCB4DAA0844}" type="pres">
      <dgm:prSet presAssocID="{D066D1A3-AE4D-4607-BA7A-5EDD9C6BF6B2}" presName="text4" presStyleCnt="0"/>
      <dgm:spPr/>
    </dgm:pt>
    <dgm:pt modelId="{03038DB8-B441-4597-B61F-FB7633F4C8DC}" type="pres">
      <dgm:prSet presAssocID="{D066D1A3-AE4D-4607-BA7A-5EDD9C6BF6B2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F3E2D77A-DE74-48E7-95EE-27337AC91459}" type="pres">
      <dgm:prSet presAssocID="{D066D1A3-AE4D-4607-BA7A-5EDD9C6BF6B2}" presName="textaccent4" presStyleCnt="0"/>
      <dgm:spPr/>
    </dgm:pt>
    <dgm:pt modelId="{E4A6AC06-E727-4FAF-B622-A9BDA722F798}" type="pres">
      <dgm:prSet presAssocID="{D066D1A3-AE4D-4607-BA7A-5EDD9C6BF6B2}" presName="accentRepeatNode" presStyleLbl="solidAlignAcc1" presStyleIdx="6" presStyleCnt="12"/>
      <dgm:spPr/>
    </dgm:pt>
    <dgm:pt modelId="{675469CA-D4D7-4425-9134-5AB3CBA3172B}" type="pres">
      <dgm:prSet presAssocID="{4A9FA575-6D02-4787-B2AB-E8CBEA4E805F}" presName="image4" presStyleCnt="0"/>
      <dgm:spPr/>
    </dgm:pt>
    <dgm:pt modelId="{DA7B3978-C238-4E1D-A146-B93E51D608D4}" type="pres">
      <dgm:prSet presAssocID="{4A9FA575-6D02-4787-B2AB-E8CBEA4E805F}" presName="imageRepeatNode" presStyleLbl="alignAcc1" presStyleIdx="3" presStyleCnt="6"/>
      <dgm:spPr/>
    </dgm:pt>
    <dgm:pt modelId="{E0671757-6425-4939-A4EB-1490D6403992}" type="pres">
      <dgm:prSet presAssocID="{4A9FA575-6D02-4787-B2AB-E8CBEA4E805F}" presName="imageaccent4" presStyleCnt="0"/>
      <dgm:spPr/>
    </dgm:pt>
    <dgm:pt modelId="{FA01188F-1305-4215-86DD-D4A6627BA04C}" type="pres">
      <dgm:prSet presAssocID="{4A9FA575-6D02-4787-B2AB-E8CBEA4E805F}" presName="accentRepeatNode" presStyleLbl="solidAlignAcc1" presStyleIdx="7" presStyleCnt="12"/>
      <dgm:spPr/>
    </dgm:pt>
    <dgm:pt modelId="{F032D055-2D93-49BE-B0FC-4FB97EE68C71}" type="pres">
      <dgm:prSet presAssocID="{4940C554-965A-4818-801A-513652C849D7}" presName="text5" presStyleCnt="0"/>
      <dgm:spPr/>
    </dgm:pt>
    <dgm:pt modelId="{13CC4507-807D-46E6-9F9B-12DA39E469A9}" type="pres">
      <dgm:prSet presAssocID="{4940C554-965A-4818-801A-513652C849D7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157678BD-6897-46F7-A73D-73A7F599A899}" type="pres">
      <dgm:prSet presAssocID="{4940C554-965A-4818-801A-513652C849D7}" presName="textaccent5" presStyleCnt="0"/>
      <dgm:spPr/>
    </dgm:pt>
    <dgm:pt modelId="{48124555-735F-4E16-8D23-1B86CF95FF67}" type="pres">
      <dgm:prSet presAssocID="{4940C554-965A-4818-801A-513652C849D7}" presName="accentRepeatNode" presStyleLbl="solidAlignAcc1" presStyleIdx="8" presStyleCnt="12"/>
      <dgm:spPr/>
    </dgm:pt>
    <dgm:pt modelId="{D9865D65-6E76-44E0-94D1-759B2BCEDAAD}" type="pres">
      <dgm:prSet presAssocID="{28DA230A-5782-4E62-9EC8-F40006781831}" presName="image5" presStyleCnt="0"/>
      <dgm:spPr/>
    </dgm:pt>
    <dgm:pt modelId="{5D45CC20-348B-4541-83B6-78962AE9E65C}" type="pres">
      <dgm:prSet presAssocID="{28DA230A-5782-4E62-9EC8-F40006781831}" presName="imageRepeatNode" presStyleLbl="alignAcc1" presStyleIdx="4" presStyleCnt="6" custLinFactNeighborY="-2940"/>
      <dgm:spPr/>
    </dgm:pt>
    <dgm:pt modelId="{079CD121-005C-4715-9BE5-8F723B197D8A}" type="pres">
      <dgm:prSet presAssocID="{28DA230A-5782-4E62-9EC8-F40006781831}" presName="imageaccent5" presStyleCnt="0"/>
      <dgm:spPr/>
    </dgm:pt>
    <dgm:pt modelId="{03C9C380-3444-4CB8-8ACF-19C4A765F52A}" type="pres">
      <dgm:prSet presAssocID="{28DA230A-5782-4E62-9EC8-F40006781831}" presName="accentRepeatNode" presStyleLbl="solidAlignAcc1" presStyleIdx="9" presStyleCnt="12"/>
      <dgm:spPr/>
    </dgm:pt>
    <dgm:pt modelId="{89466DB8-2323-47C4-B570-EB8B9E8EF972}" type="pres">
      <dgm:prSet presAssocID="{6A2BCADB-DE24-45E6-A032-5B0CC3146454}" presName="text6" presStyleCnt="0"/>
      <dgm:spPr/>
    </dgm:pt>
    <dgm:pt modelId="{8E263189-6627-4A4E-8A40-97F2F215B3E2}" type="pres">
      <dgm:prSet presAssocID="{6A2BCADB-DE24-45E6-A032-5B0CC3146454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B124C606-60CF-4E0D-9662-8EFFA64BE53C}" type="pres">
      <dgm:prSet presAssocID="{6A2BCADB-DE24-45E6-A032-5B0CC3146454}" presName="textaccent6" presStyleCnt="0"/>
      <dgm:spPr/>
    </dgm:pt>
    <dgm:pt modelId="{790486CE-D544-4247-AD9D-D36EDB180CF2}" type="pres">
      <dgm:prSet presAssocID="{6A2BCADB-DE24-45E6-A032-5B0CC3146454}" presName="accentRepeatNode" presStyleLbl="solidAlignAcc1" presStyleIdx="10" presStyleCnt="12"/>
      <dgm:spPr/>
    </dgm:pt>
    <dgm:pt modelId="{2676C753-B88D-46BB-BD9C-30169C6BE719}" type="pres">
      <dgm:prSet presAssocID="{9FFA8EF7-8233-4989-AC42-6C530B3CA570}" presName="image6" presStyleCnt="0"/>
      <dgm:spPr/>
    </dgm:pt>
    <dgm:pt modelId="{B09EB05F-3332-4135-9363-714E2BC4E045}" type="pres">
      <dgm:prSet presAssocID="{9FFA8EF7-8233-4989-AC42-6C530B3CA570}" presName="imageRepeatNode" presStyleLbl="alignAcc1" presStyleIdx="5" presStyleCnt="6"/>
      <dgm:spPr/>
    </dgm:pt>
    <dgm:pt modelId="{19601154-BE14-47F6-895B-1156C90F91D3}" type="pres">
      <dgm:prSet presAssocID="{9FFA8EF7-8233-4989-AC42-6C530B3CA570}" presName="imageaccent6" presStyleCnt="0"/>
      <dgm:spPr/>
    </dgm:pt>
    <dgm:pt modelId="{22E532A6-435C-4A5B-850B-1580AA65224F}" type="pres">
      <dgm:prSet presAssocID="{9FFA8EF7-8233-4989-AC42-6C530B3CA570}" presName="accentRepeatNode" presStyleLbl="solidAlignAcc1" presStyleIdx="11" presStyleCnt="12"/>
      <dgm:spPr/>
    </dgm:pt>
  </dgm:ptLst>
  <dgm:cxnLst>
    <dgm:cxn modelId="{F2577E0C-665A-4591-AC63-60373C164239}" type="presOf" srcId="{4940C554-965A-4818-801A-513652C849D7}" destId="{13CC4507-807D-46E6-9F9B-12DA39E469A9}" srcOrd="0" destOrd="0" presId="urn:microsoft.com/office/officeart/2008/layout/HexagonCluster"/>
    <dgm:cxn modelId="{3AAFCE0E-136A-4005-97C5-3EC417AFDF6D}" type="presOf" srcId="{4A9FA575-6D02-4787-B2AB-E8CBEA4E805F}" destId="{DA7B3978-C238-4E1D-A146-B93E51D608D4}" srcOrd="0" destOrd="0" presId="urn:microsoft.com/office/officeart/2008/layout/HexagonCluster"/>
    <dgm:cxn modelId="{9375630F-CE23-46CB-BC7A-D7432B413671}" type="presOf" srcId="{8109ACB9-D7FD-471D-A1C8-4A3C43714D78}" destId="{E42E992D-7A1C-457E-91DC-64AD7933633E}" srcOrd="0" destOrd="0" presId="urn:microsoft.com/office/officeart/2008/layout/HexagonCluster"/>
    <dgm:cxn modelId="{C414413B-45B0-496C-8087-430BEE941B27}" type="presOf" srcId="{2461E064-0BFF-4002-9510-6E2C6C253CE8}" destId="{7A25A987-D53A-4BC9-A4AB-B6031FAFF1A1}" srcOrd="0" destOrd="0" presId="urn:microsoft.com/office/officeart/2008/layout/HexagonCluster"/>
    <dgm:cxn modelId="{302C3943-54BE-45A5-9EB8-18CBEB73E749}" type="presOf" srcId="{29F40942-26BF-42A9-B5D9-8861E6F5DFD6}" destId="{1802391E-B5CC-4E00-B8DA-5BC66E0BBC39}" srcOrd="0" destOrd="0" presId="urn:microsoft.com/office/officeart/2008/layout/HexagonCluster"/>
    <dgm:cxn modelId="{F23FEB43-D4C9-4132-AEA1-80AD696D33E9}" srcId="{BCC2BE19-E963-4E83-999C-F6076EB0D642}" destId="{D066D1A3-AE4D-4607-BA7A-5EDD9C6BF6B2}" srcOrd="3" destOrd="0" parTransId="{A951219E-E4F5-4868-8109-70DB2273A78B}" sibTransId="{4A9FA575-6D02-4787-B2AB-E8CBEA4E805F}"/>
    <dgm:cxn modelId="{7E82C167-ADE8-4F92-A53F-07DC9F279599}" srcId="{BCC2BE19-E963-4E83-999C-F6076EB0D642}" destId="{15CAF112-4198-4699-B829-AA7E862A188C}" srcOrd="0" destOrd="0" parTransId="{060FAF07-F03C-4BA9-883F-91B80BF139B3}" sibTransId="{C1F1DCF4-B86C-4615-AB28-5A15AEB2AAC3}"/>
    <dgm:cxn modelId="{D7C2504C-3698-49AC-86B8-0969B4548A80}" type="presOf" srcId="{6A2BCADB-DE24-45E6-A032-5B0CC3146454}" destId="{8E263189-6627-4A4E-8A40-97F2F215B3E2}" srcOrd="0" destOrd="0" presId="urn:microsoft.com/office/officeart/2008/layout/HexagonCluster"/>
    <dgm:cxn modelId="{2A77D870-0785-4AA8-8D97-3BDFABBB72D8}" type="presOf" srcId="{15CAF112-4198-4699-B829-AA7E862A188C}" destId="{BF3BBB73-9AD3-40C2-8E00-592E0D5A13CF}" srcOrd="0" destOrd="0" presId="urn:microsoft.com/office/officeart/2008/layout/HexagonCluster"/>
    <dgm:cxn modelId="{4882D154-3CA3-43BD-93A5-EEFAFE9E7988}" srcId="{BCC2BE19-E963-4E83-999C-F6076EB0D642}" destId="{4940C554-965A-4818-801A-513652C849D7}" srcOrd="4" destOrd="0" parTransId="{4D3D5090-502C-4F32-A8D7-DE726523873B}" sibTransId="{28DA230A-5782-4E62-9EC8-F40006781831}"/>
    <dgm:cxn modelId="{C229E780-DFB7-42B2-9642-D6414F6962A2}" type="presOf" srcId="{28DA230A-5782-4E62-9EC8-F40006781831}" destId="{5D45CC20-348B-4541-83B6-78962AE9E65C}" srcOrd="0" destOrd="0" presId="urn:microsoft.com/office/officeart/2008/layout/HexagonCluster"/>
    <dgm:cxn modelId="{9CA7A48A-9B4C-4BE8-B252-187E41ADD7B6}" srcId="{BCC2BE19-E963-4E83-999C-F6076EB0D642}" destId="{2461E064-0BFF-4002-9510-6E2C6C253CE8}" srcOrd="2" destOrd="0" parTransId="{27679616-A336-4605-85CA-DB0CF983105D}" sibTransId="{8109ACB9-D7FD-471D-A1C8-4A3C43714D78}"/>
    <dgm:cxn modelId="{440F858B-4179-43C0-9ABA-3E96C1D8D0A3}" type="presOf" srcId="{D066D1A3-AE4D-4607-BA7A-5EDD9C6BF6B2}" destId="{03038DB8-B441-4597-B61F-FB7633F4C8DC}" srcOrd="0" destOrd="0" presId="urn:microsoft.com/office/officeart/2008/layout/HexagonCluster"/>
    <dgm:cxn modelId="{DAF154D7-C293-43D1-AF50-6C2713E4311F}" type="presOf" srcId="{C1F1DCF4-B86C-4615-AB28-5A15AEB2AAC3}" destId="{627675FF-9536-4086-82F8-34FC37887C23}" srcOrd="0" destOrd="0" presId="urn:microsoft.com/office/officeart/2008/layout/HexagonCluster"/>
    <dgm:cxn modelId="{BFAAFAD9-FEF8-4EA3-BE77-5BBB0D968508}" type="presOf" srcId="{9FFA8EF7-8233-4989-AC42-6C530B3CA570}" destId="{B09EB05F-3332-4135-9363-714E2BC4E045}" srcOrd="0" destOrd="0" presId="urn:microsoft.com/office/officeart/2008/layout/HexagonCluster"/>
    <dgm:cxn modelId="{9F8313E8-7CEC-44E4-8EE4-AAAE1D1D7511}" type="presOf" srcId="{4BC425E5-510E-4DE9-B926-8A1F91492EAE}" destId="{12226D35-AC51-4AC7-B160-D6E110FAC0D2}" srcOrd="0" destOrd="0" presId="urn:microsoft.com/office/officeart/2008/layout/HexagonCluster"/>
    <dgm:cxn modelId="{7BEA82EA-0811-465C-A983-41913CC02BF9}" type="presOf" srcId="{BCC2BE19-E963-4E83-999C-F6076EB0D642}" destId="{D0F608F8-2B06-41DF-83A3-9CDF44C9B2C8}" srcOrd="0" destOrd="0" presId="urn:microsoft.com/office/officeart/2008/layout/HexagonCluster"/>
    <dgm:cxn modelId="{7796A2F0-1188-44A5-A313-523833DC9A41}" srcId="{BCC2BE19-E963-4E83-999C-F6076EB0D642}" destId="{6A2BCADB-DE24-45E6-A032-5B0CC3146454}" srcOrd="5" destOrd="0" parTransId="{5E6AFF2A-E1E3-4C90-B440-EBF23C9B222A}" sibTransId="{9FFA8EF7-8233-4989-AC42-6C530B3CA570}"/>
    <dgm:cxn modelId="{A4D582FA-D594-45C8-8844-1A88DDC55DA2}" srcId="{BCC2BE19-E963-4E83-999C-F6076EB0D642}" destId="{4BC425E5-510E-4DE9-B926-8A1F91492EAE}" srcOrd="1" destOrd="0" parTransId="{425E3A1F-2299-433A-8CFE-3EFB70A24470}" sibTransId="{29F40942-26BF-42A9-B5D9-8861E6F5DFD6}"/>
    <dgm:cxn modelId="{20FF70D9-B625-48BF-AC32-2260EDAEBEF6}" type="presParOf" srcId="{D0F608F8-2B06-41DF-83A3-9CDF44C9B2C8}" destId="{FE66A968-4FA0-4069-ADBC-CBFFC277601B}" srcOrd="0" destOrd="0" presId="urn:microsoft.com/office/officeart/2008/layout/HexagonCluster"/>
    <dgm:cxn modelId="{17AF0AFC-7762-44BD-8E81-5FBF07EBFDCA}" type="presParOf" srcId="{FE66A968-4FA0-4069-ADBC-CBFFC277601B}" destId="{BF3BBB73-9AD3-40C2-8E00-592E0D5A13CF}" srcOrd="0" destOrd="0" presId="urn:microsoft.com/office/officeart/2008/layout/HexagonCluster"/>
    <dgm:cxn modelId="{432AF230-2A40-4AB0-8F64-AC82E8A69CF8}" type="presParOf" srcId="{D0F608F8-2B06-41DF-83A3-9CDF44C9B2C8}" destId="{E11E19A6-9B17-4C80-8AA7-6FBB7ACBDF45}" srcOrd="1" destOrd="0" presId="urn:microsoft.com/office/officeart/2008/layout/HexagonCluster"/>
    <dgm:cxn modelId="{09E85035-C3C2-4B5E-BA67-41BE99F7150C}" type="presParOf" srcId="{E11E19A6-9B17-4C80-8AA7-6FBB7ACBDF45}" destId="{EFA8A31D-3D41-4AAF-9654-F549FA3BB5BF}" srcOrd="0" destOrd="0" presId="urn:microsoft.com/office/officeart/2008/layout/HexagonCluster"/>
    <dgm:cxn modelId="{177729CC-833E-481A-BBA8-963DB6DBEFEA}" type="presParOf" srcId="{D0F608F8-2B06-41DF-83A3-9CDF44C9B2C8}" destId="{B7711AAE-B576-498E-BF95-458A1C142EF6}" srcOrd="2" destOrd="0" presId="urn:microsoft.com/office/officeart/2008/layout/HexagonCluster"/>
    <dgm:cxn modelId="{FBB1037E-C56C-48FE-AB7D-357500D89CE1}" type="presParOf" srcId="{B7711AAE-B576-498E-BF95-458A1C142EF6}" destId="{627675FF-9536-4086-82F8-34FC37887C23}" srcOrd="0" destOrd="0" presId="urn:microsoft.com/office/officeart/2008/layout/HexagonCluster"/>
    <dgm:cxn modelId="{469AB6A8-C184-4B73-8B9D-E6CF117449E1}" type="presParOf" srcId="{D0F608F8-2B06-41DF-83A3-9CDF44C9B2C8}" destId="{90C373A1-3164-47E2-BAFC-6F5F72A6AF24}" srcOrd="3" destOrd="0" presId="urn:microsoft.com/office/officeart/2008/layout/HexagonCluster"/>
    <dgm:cxn modelId="{02C50695-0632-4F4F-BE1C-13CA3BEF6E44}" type="presParOf" srcId="{90C373A1-3164-47E2-BAFC-6F5F72A6AF24}" destId="{B95EBC90-2473-4AAF-B2E7-4E8D9BC4D8F7}" srcOrd="0" destOrd="0" presId="urn:microsoft.com/office/officeart/2008/layout/HexagonCluster"/>
    <dgm:cxn modelId="{65568784-C8D5-41F8-AC8A-F9B57BF11F97}" type="presParOf" srcId="{D0F608F8-2B06-41DF-83A3-9CDF44C9B2C8}" destId="{6C3DA605-CDD9-4AF0-8657-223F18D62D2C}" srcOrd="4" destOrd="0" presId="urn:microsoft.com/office/officeart/2008/layout/HexagonCluster"/>
    <dgm:cxn modelId="{0268C88C-98A0-452A-9498-557EF0C96B6C}" type="presParOf" srcId="{6C3DA605-CDD9-4AF0-8657-223F18D62D2C}" destId="{12226D35-AC51-4AC7-B160-D6E110FAC0D2}" srcOrd="0" destOrd="0" presId="urn:microsoft.com/office/officeart/2008/layout/HexagonCluster"/>
    <dgm:cxn modelId="{13FC72DB-23B2-4234-B7ED-2BF5FD8A3137}" type="presParOf" srcId="{D0F608F8-2B06-41DF-83A3-9CDF44C9B2C8}" destId="{5813170C-FAD3-4191-AA42-CC7DE86ACE85}" srcOrd="5" destOrd="0" presId="urn:microsoft.com/office/officeart/2008/layout/HexagonCluster"/>
    <dgm:cxn modelId="{A94977AC-00A1-4458-A7D8-AC368DBCE718}" type="presParOf" srcId="{5813170C-FAD3-4191-AA42-CC7DE86ACE85}" destId="{A7ADF094-DAB9-44F3-9A2C-F57CAEE20DB6}" srcOrd="0" destOrd="0" presId="urn:microsoft.com/office/officeart/2008/layout/HexagonCluster"/>
    <dgm:cxn modelId="{566ED5C3-AFB3-4C76-9303-9A627B647E2D}" type="presParOf" srcId="{D0F608F8-2B06-41DF-83A3-9CDF44C9B2C8}" destId="{99E6D85A-5051-4970-B53E-8364B98A2A37}" srcOrd="6" destOrd="0" presId="urn:microsoft.com/office/officeart/2008/layout/HexagonCluster"/>
    <dgm:cxn modelId="{E4089F01-5217-4ED7-A3FC-3A749BEAB296}" type="presParOf" srcId="{99E6D85A-5051-4970-B53E-8364B98A2A37}" destId="{1802391E-B5CC-4E00-B8DA-5BC66E0BBC39}" srcOrd="0" destOrd="0" presId="urn:microsoft.com/office/officeart/2008/layout/HexagonCluster"/>
    <dgm:cxn modelId="{1A7C7810-43CE-4AB5-8703-A52BA73EEC0E}" type="presParOf" srcId="{D0F608F8-2B06-41DF-83A3-9CDF44C9B2C8}" destId="{31E494E6-A473-4F4F-AD58-DAAC6EFF51D2}" srcOrd="7" destOrd="0" presId="urn:microsoft.com/office/officeart/2008/layout/HexagonCluster"/>
    <dgm:cxn modelId="{362B371E-59EE-4028-A80E-291ED79E3345}" type="presParOf" srcId="{31E494E6-A473-4F4F-AD58-DAAC6EFF51D2}" destId="{4D188621-3320-4C89-A83A-627568BDC1D2}" srcOrd="0" destOrd="0" presId="urn:microsoft.com/office/officeart/2008/layout/HexagonCluster"/>
    <dgm:cxn modelId="{4DB0A493-DF3F-4BB6-A14D-A39C20F6962B}" type="presParOf" srcId="{D0F608F8-2B06-41DF-83A3-9CDF44C9B2C8}" destId="{AA2666FC-27DA-49C6-B068-3BA8371BB9EA}" srcOrd="8" destOrd="0" presId="urn:microsoft.com/office/officeart/2008/layout/HexagonCluster"/>
    <dgm:cxn modelId="{4A3AF870-0A8A-4260-85CE-E78E069448FC}" type="presParOf" srcId="{AA2666FC-27DA-49C6-B068-3BA8371BB9EA}" destId="{7A25A987-D53A-4BC9-A4AB-B6031FAFF1A1}" srcOrd="0" destOrd="0" presId="urn:microsoft.com/office/officeart/2008/layout/HexagonCluster"/>
    <dgm:cxn modelId="{D6D8676B-283E-4CBB-AE5C-51E8EB0296B0}" type="presParOf" srcId="{D0F608F8-2B06-41DF-83A3-9CDF44C9B2C8}" destId="{DDC7D834-AB71-46F2-AE1A-B0C472621999}" srcOrd="9" destOrd="0" presId="urn:microsoft.com/office/officeart/2008/layout/HexagonCluster"/>
    <dgm:cxn modelId="{C65D8037-17B7-4723-8DCA-45C0CF49C44F}" type="presParOf" srcId="{DDC7D834-AB71-46F2-AE1A-B0C472621999}" destId="{08452245-4FC4-4C4D-94EE-6B01821F0300}" srcOrd="0" destOrd="0" presId="urn:microsoft.com/office/officeart/2008/layout/HexagonCluster"/>
    <dgm:cxn modelId="{52EC4402-9E68-4699-9805-DF8635F4A8EE}" type="presParOf" srcId="{D0F608F8-2B06-41DF-83A3-9CDF44C9B2C8}" destId="{20E80E4B-B475-4956-8E35-DC3E1D129610}" srcOrd="10" destOrd="0" presId="urn:microsoft.com/office/officeart/2008/layout/HexagonCluster"/>
    <dgm:cxn modelId="{9CCDF923-7915-4269-AFCD-D8B614A418E6}" type="presParOf" srcId="{20E80E4B-B475-4956-8E35-DC3E1D129610}" destId="{E42E992D-7A1C-457E-91DC-64AD7933633E}" srcOrd="0" destOrd="0" presId="urn:microsoft.com/office/officeart/2008/layout/HexagonCluster"/>
    <dgm:cxn modelId="{C1ECE3BA-9694-4F88-9385-7743D4272D24}" type="presParOf" srcId="{D0F608F8-2B06-41DF-83A3-9CDF44C9B2C8}" destId="{9E7B04E8-93FE-42AF-A008-E7D8652823D7}" srcOrd="11" destOrd="0" presId="urn:microsoft.com/office/officeart/2008/layout/HexagonCluster"/>
    <dgm:cxn modelId="{47DC5641-6194-4165-B67D-4FE16F947C82}" type="presParOf" srcId="{9E7B04E8-93FE-42AF-A008-E7D8652823D7}" destId="{52AE08DF-1D60-4DFC-B155-19EE877460EC}" srcOrd="0" destOrd="0" presId="urn:microsoft.com/office/officeart/2008/layout/HexagonCluster"/>
    <dgm:cxn modelId="{629FBCF7-D449-416C-9710-3E6AFAA8F6C2}" type="presParOf" srcId="{D0F608F8-2B06-41DF-83A3-9CDF44C9B2C8}" destId="{F52F2C0F-3BDC-4298-9158-6CCB4DAA0844}" srcOrd="12" destOrd="0" presId="urn:microsoft.com/office/officeart/2008/layout/HexagonCluster"/>
    <dgm:cxn modelId="{027F6217-2D5F-42E0-9C1E-59A137F25280}" type="presParOf" srcId="{F52F2C0F-3BDC-4298-9158-6CCB4DAA0844}" destId="{03038DB8-B441-4597-B61F-FB7633F4C8DC}" srcOrd="0" destOrd="0" presId="urn:microsoft.com/office/officeart/2008/layout/HexagonCluster"/>
    <dgm:cxn modelId="{5BA67EF5-D36F-4585-BA7B-B31BC59CCF96}" type="presParOf" srcId="{D0F608F8-2B06-41DF-83A3-9CDF44C9B2C8}" destId="{F3E2D77A-DE74-48E7-95EE-27337AC91459}" srcOrd="13" destOrd="0" presId="urn:microsoft.com/office/officeart/2008/layout/HexagonCluster"/>
    <dgm:cxn modelId="{C23F1B48-BA47-4235-B8D5-F90733D95443}" type="presParOf" srcId="{F3E2D77A-DE74-48E7-95EE-27337AC91459}" destId="{E4A6AC06-E727-4FAF-B622-A9BDA722F798}" srcOrd="0" destOrd="0" presId="urn:microsoft.com/office/officeart/2008/layout/HexagonCluster"/>
    <dgm:cxn modelId="{26C44F0C-C103-47E1-9572-CCCFB7EDC0C7}" type="presParOf" srcId="{D0F608F8-2B06-41DF-83A3-9CDF44C9B2C8}" destId="{675469CA-D4D7-4425-9134-5AB3CBA3172B}" srcOrd="14" destOrd="0" presId="urn:microsoft.com/office/officeart/2008/layout/HexagonCluster"/>
    <dgm:cxn modelId="{52493325-CFEE-4B70-9C6F-73FF252187AD}" type="presParOf" srcId="{675469CA-D4D7-4425-9134-5AB3CBA3172B}" destId="{DA7B3978-C238-4E1D-A146-B93E51D608D4}" srcOrd="0" destOrd="0" presId="urn:microsoft.com/office/officeart/2008/layout/HexagonCluster"/>
    <dgm:cxn modelId="{E09AFED6-3048-46F9-AE66-FA14277AE9D3}" type="presParOf" srcId="{D0F608F8-2B06-41DF-83A3-9CDF44C9B2C8}" destId="{E0671757-6425-4939-A4EB-1490D6403992}" srcOrd="15" destOrd="0" presId="urn:microsoft.com/office/officeart/2008/layout/HexagonCluster"/>
    <dgm:cxn modelId="{01FAE6A6-0DB0-4435-999B-99BDAF2ADB44}" type="presParOf" srcId="{E0671757-6425-4939-A4EB-1490D6403992}" destId="{FA01188F-1305-4215-86DD-D4A6627BA04C}" srcOrd="0" destOrd="0" presId="urn:microsoft.com/office/officeart/2008/layout/HexagonCluster"/>
    <dgm:cxn modelId="{CB28C140-72E5-44C9-82FC-B1C0DAC5C263}" type="presParOf" srcId="{D0F608F8-2B06-41DF-83A3-9CDF44C9B2C8}" destId="{F032D055-2D93-49BE-B0FC-4FB97EE68C71}" srcOrd="16" destOrd="0" presId="urn:microsoft.com/office/officeart/2008/layout/HexagonCluster"/>
    <dgm:cxn modelId="{B15C53E3-292D-4493-949B-8EDD6A42812B}" type="presParOf" srcId="{F032D055-2D93-49BE-B0FC-4FB97EE68C71}" destId="{13CC4507-807D-46E6-9F9B-12DA39E469A9}" srcOrd="0" destOrd="0" presId="urn:microsoft.com/office/officeart/2008/layout/HexagonCluster"/>
    <dgm:cxn modelId="{30E7A8FB-D3CD-414E-A044-D94E5248D9EB}" type="presParOf" srcId="{D0F608F8-2B06-41DF-83A3-9CDF44C9B2C8}" destId="{157678BD-6897-46F7-A73D-73A7F599A899}" srcOrd="17" destOrd="0" presId="urn:microsoft.com/office/officeart/2008/layout/HexagonCluster"/>
    <dgm:cxn modelId="{D01DF8B3-2349-4ED8-92F1-899776B35EB1}" type="presParOf" srcId="{157678BD-6897-46F7-A73D-73A7F599A899}" destId="{48124555-735F-4E16-8D23-1B86CF95FF67}" srcOrd="0" destOrd="0" presId="urn:microsoft.com/office/officeart/2008/layout/HexagonCluster"/>
    <dgm:cxn modelId="{404B2A04-E594-46E9-9721-F043A0C0D4D1}" type="presParOf" srcId="{D0F608F8-2B06-41DF-83A3-9CDF44C9B2C8}" destId="{D9865D65-6E76-44E0-94D1-759B2BCEDAAD}" srcOrd="18" destOrd="0" presId="urn:microsoft.com/office/officeart/2008/layout/HexagonCluster"/>
    <dgm:cxn modelId="{2219974A-7186-4926-AE0A-3ADEDECAADF8}" type="presParOf" srcId="{D9865D65-6E76-44E0-94D1-759B2BCEDAAD}" destId="{5D45CC20-348B-4541-83B6-78962AE9E65C}" srcOrd="0" destOrd="0" presId="urn:microsoft.com/office/officeart/2008/layout/HexagonCluster"/>
    <dgm:cxn modelId="{1CA4C69D-4DD2-4F46-A1F1-00A9A08A7A11}" type="presParOf" srcId="{D0F608F8-2B06-41DF-83A3-9CDF44C9B2C8}" destId="{079CD121-005C-4715-9BE5-8F723B197D8A}" srcOrd="19" destOrd="0" presId="urn:microsoft.com/office/officeart/2008/layout/HexagonCluster"/>
    <dgm:cxn modelId="{CC92DA59-471C-450E-B754-55EA553B4089}" type="presParOf" srcId="{079CD121-005C-4715-9BE5-8F723B197D8A}" destId="{03C9C380-3444-4CB8-8ACF-19C4A765F52A}" srcOrd="0" destOrd="0" presId="urn:microsoft.com/office/officeart/2008/layout/HexagonCluster"/>
    <dgm:cxn modelId="{D358231B-401A-47E6-835C-96205869E561}" type="presParOf" srcId="{D0F608F8-2B06-41DF-83A3-9CDF44C9B2C8}" destId="{89466DB8-2323-47C4-B570-EB8B9E8EF972}" srcOrd="20" destOrd="0" presId="urn:microsoft.com/office/officeart/2008/layout/HexagonCluster"/>
    <dgm:cxn modelId="{7DC2C061-ABCC-4505-A4EF-5882A6DC10CE}" type="presParOf" srcId="{89466DB8-2323-47C4-B570-EB8B9E8EF972}" destId="{8E263189-6627-4A4E-8A40-97F2F215B3E2}" srcOrd="0" destOrd="0" presId="urn:microsoft.com/office/officeart/2008/layout/HexagonCluster"/>
    <dgm:cxn modelId="{CB5BDBC7-0E23-46B6-B859-EF9CB784DF99}" type="presParOf" srcId="{D0F608F8-2B06-41DF-83A3-9CDF44C9B2C8}" destId="{B124C606-60CF-4E0D-9662-8EFFA64BE53C}" srcOrd="21" destOrd="0" presId="urn:microsoft.com/office/officeart/2008/layout/HexagonCluster"/>
    <dgm:cxn modelId="{8577D0F7-E51D-418F-B1A7-9502701F4F3D}" type="presParOf" srcId="{B124C606-60CF-4E0D-9662-8EFFA64BE53C}" destId="{790486CE-D544-4247-AD9D-D36EDB180CF2}" srcOrd="0" destOrd="0" presId="urn:microsoft.com/office/officeart/2008/layout/HexagonCluster"/>
    <dgm:cxn modelId="{17FCABB3-3FD6-47E5-A6AF-C9068BD52452}" type="presParOf" srcId="{D0F608F8-2B06-41DF-83A3-9CDF44C9B2C8}" destId="{2676C753-B88D-46BB-BD9C-30169C6BE719}" srcOrd="22" destOrd="0" presId="urn:microsoft.com/office/officeart/2008/layout/HexagonCluster"/>
    <dgm:cxn modelId="{B3B757C3-1D1D-4CF3-9CCD-B366AAFF46C0}" type="presParOf" srcId="{2676C753-B88D-46BB-BD9C-30169C6BE719}" destId="{B09EB05F-3332-4135-9363-714E2BC4E045}" srcOrd="0" destOrd="0" presId="urn:microsoft.com/office/officeart/2008/layout/HexagonCluster"/>
    <dgm:cxn modelId="{B6C4D0B0-F86D-4A4D-90D1-9B5539C8B323}" type="presParOf" srcId="{D0F608F8-2B06-41DF-83A3-9CDF44C9B2C8}" destId="{19601154-BE14-47F6-895B-1156C90F91D3}" srcOrd="23" destOrd="0" presId="urn:microsoft.com/office/officeart/2008/layout/HexagonCluster"/>
    <dgm:cxn modelId="{ADDCBF4C-5C22-442F-BB69-390B1621F9E8}" type="presParOf" srcId="{19601154-BE14-47F6-895B-1156C90F91D3}" destId="{22E532A6-435C-4A5B-850B-1580AA65224F}" srcOrd="0" destOrd="0" presId="urn:microsoft.com/office/officeart/2008/layout/HexagonCluster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C2BE19-E963-4E83-999C-F6076EB0D64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66D1A3-AE4D-4607-BA7A-5EDD9C6BF6B2}">
      <dgm:prSet phldrT="[Texto]" custT="1"/>
      <dgm:spPr>
        <a:solidFill>
          <a:srgbClr val="003973"/>
        </a:solidFill>
      </dgm:spPr>
      <dgm:t>
        <a:bodyPr/>
        <a:lstStyle/>
        <a:p>
          <a:r>
            <a:rPr lang="en-US" sz="1200" b="1" dirty="0"/>
            <a:t> </a:t>
          </a:r>
          <a:r>
            <a:rPr lang="en-US" sz="1200" b="1" dirty="0" err="1">
              <a:latin typeface="Franklin Gothic Book" panose="020B0503020102020204" pitchFamily="34" charset="0"/>
            </a:rPr>
            <a:t>Entretenimiento</a:t>
          </a:r>
          <a:r>
            <a:rPr lang="en-US" sz="1200" b="1" dirty="0">
              <a:latin typeface="Franklin Gothic Book" panose="020B0503020102020204" pitchFamily="34" charset="0"/>
            </a:rPr>
            <a:t> y </a:t>
          </a:r>
          <a:r>
            <a:rPr lang="en-US" sz="1200" b="1" dirty="0" err="1">
              <a:latin typeface="Franklin Gothic Book" panose="020B0503020102020204" pitchFamily="34" charset="0"/>
            </a:rPr>
            <a:t>holografía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A951219E-E4F5-4868-8109-70DB2273A78B}" type="parTrans" cxnId="{F23FEB43-D4C9-4132-AEA1-80AD696D33E9}">
      <dgm:prSet/>
      <dgm:spPr/>
      <dgm:t>
        <a:bodyPr/>
        <a:lstStyle/>
        <a:p>
          <a:endParaRPr lang="es-ES" sz="1200" b="1"/>
        </a:p>
      </dgm:t>
    </dgm:pt>
    <dgm:pt modelId="{4A9FA575-6D02-4787-B2AB-E8CBEA4E805F}" type="sibTrans" cxnId="{F23FEB43-D4C9-4132-AEA1-80AD696D33E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657" t="-1436" r="2657" b="1436"/>
          </a:stretch>
        </a:blipFill>
      </dgm:spPr>
      <dgm:t>
        <a:bodyPr/>
        <a:lstStyle/>
        <a:p>
          <a:endParaRPr lang="es-ES" sz="1200" b="1"/>
        </a:p>
      </dgm:t>
    </dgm:pt>
    <dgm:pt modelId="{4BC425E5-510E-4DE9-B926-8A1F91492EAE}">
      <dgm:prSet phldrT="[Texto]" custT="1"/>
      <dgm:spPr>
        <a:solidFill>
          <a:srgbClr val="003973"/>
        </a:solidFill>
      </dgm:spPr>
      <dgm:t>
        <a:bodyPr/>
        <a:lstStyle/>
        <a:p>
          <a:r>
            <a:rPr lang="es-ES" sz="1200" b="1" dirty="0" err="1">
              <a:latin typeface="Franklin Gothic Book" panose="020B0503020102020204" pitchFamily="34" charset="0"/>
            </a:rPr>
            <a:t>Telecomunica</a:t>
          </a:r>
          <a:r>
            <a:rPr lang="es-ES" sz="1200" b="1" dirty="0">
              <a:latin typeface="Franklin Gothic Book" panose="020B0503020102020204" pitchFamily="34" charset="0"/>
            </a:rPr>
            <a:t>-</a:t>
          </a:r>
        </a:p>
        <a:p>
          <a:r>
            <a:rPr lang="es-ES" sz="1200" b="1" dirty="0" err="1">
              <a:latin typeface="Franklin Gothic Book" panose="020B0503020102020204" pitchFamily="34" charset="0"/>
            </a:rPr>
            <a:t>ciones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425E3A1F-2299-433A-8CFE-3EFB70A24470}" type="parTrans" cxnId="{A4D582FA-D594-45C8-8844-1A88DDC55DA2}">
      <dgm:prSet/>
      <dgm:spPr/>
      <dgm:t>
        <a:bodyPr/>
        <a:lstStyle/>
        <a:p>
          <a:endParaRPr lang="es-ES" sz="1200"/>
        </a:p>
      </dgm:t>
    </dgm:pt>
    <dgm:pt modelId="{29F40942-26BF-42A9-B5D9-8861E6F5DFD6}" type="sibTrans" cxnId="{A4D582FA-D594-45C8-8844-1A88DDC55DA2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56" t="-3743" r="-39292" b="-33667"/>
          </a:stretch>
        </a:blipFill>
      </dgm:spPr>
      <dgm:t>
        <a:bodyPr/>
        <a:lstStyle/>
        <a:p>
          <a:endParaRPr lang="es-ES" sz="1200"/>
        </a:p>
      </dgm:t>
    </dgm:pt>
    <dgm:pt modelId="{2461E064-0BFF-4002-9510-6E2C6C253CE8}">
      <dgm:prSet phldrT="[Texto]" custT="1"/>
      <dgm:spPr>
        <a:solidFill>
          <a:srgbClr val="003973"/>
        </a:solidFill>
      </dgm:spPr>
      <dgm:t>
        <a:bodyPr/>
        <a:lstStyle/>
        <a:p>
          <a:r>
            <a:rPr lang="es-ES" sz="1200" b="1" dirty="0">
              <a:latin typeface="Franklin Gothic Book" panose="020B0503020102020204" pitchFamily="34" charset="0"/>
            </a:rPr>
            <a:t>Diagnósticos (espectroscopía, LIDAR, </a:t>
          </a:r>
          <a:r>
            <a:rPr lang="es-ES" sz="1200" b="1" dirty="0" err="1">
              <a:latin typeface="Franklin Gothic Book" panose="020B0503020102020204" pitchFamily="34" charset="0"/>
            </a:rPr>
            <a:t>sensado</a:t>
          </a:r>
          <a:r>
            <a:rPr lang="es-ES" sz="1200" b="1" dirty="0">
              <a:latin typeface="Franklin Gothic Book" panose="020B0503020102020204" pitchFamily="34" charset="0"/>
            </a:rPr>
            <a:t> atmosférico, agrícola, etc.)</a:t>
          </a:r>
        </a:p>
      </dgm:t>
    </dgm:pt>
    <dgm:pt modelId="{27679616-A336-4605-85CA-DB0CF983105D}" type="parTrans" cxnId="{9CA7A48A-9B4C-4BE8-B252-187E41ADD7B6}">
      <dgm:prSet/>
      <dgm:spPr/>
      <dgm:t>
        <a:bodyPr/>
        <a:lstStyle/>
        <a:p>
          <a:endParaRPr lang="es-ES" sz="1200"/>
        </a:p>
      </dgm:t>
    </dgm:pt>
    <dgm:pt modelId="{8109ACB9-D7FD-471D-A1C8-4A3C43714D78}" type="sibTrans" cxnId="{9CA7A48A-9B4C-4BE8-B252-187E41ADD7B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s-ES" sz="1200"/>
        </a:p>
      </dgm:t>
    </dgm:pt>
    <dgm:pt modelId="{EB2CCCF3-F06D-41E6-8174-4D4289202AC2}">
      <dgm:prSet phldrT="[Texto]" custT="1"/>
      <dgm:spPr>
        <a:solidFill>
          <a:srgbClr val="003973"/>
        </a:solidFill>
      </dgm:spPr>
      <dgm:t>
        <a:bodyPr/>
        <a:lstStyle/>
        <a:p>
          <a:r>
            <a:rPr lang="es-ES" sz="1200" b="1" dirty="0">
              <a:latin typeface="Franklin Gothic Book" panose="020B0503020102020204" pitchFamily="34" charset="0"/>
            </a:rPr>
            <a:t>Óptica integrada</a:t>
          </a:r>
        </a:p>
      </dgm:t>
    </dgm:pt>
    <dgm:pt modelId="{85FFDD09-6C78-4164-BC9C-C07404ADD85E}" type="parTrans" cxnId="{21606419-1886-4780-9A21-0AFAD0AF5CA2}">
      <dgm:prSet/>
      <dgm:spPr/>
      <dgm:t>
        <a:bodyPr/>
        <a:lstStyle/>
        <a:p>
          <a:endParaRPr lang="es-ES" sz="1200"/>
        </a:p>
      </dgm:t>
    </dgm:pt>
    <dgm:pt modelId="{7803B68D-53E7-4A27-A8D5-F274F9526A2B}" type="sibTrans" cxnId="{21606419-1886-4780-9A21-0AFAD0AF5CA2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511" t="-42447" r="-24475" b="-12089"/>
          </a:stretch>
        </a:blipFill>
      </dgm:spPr>
      <dgm:t>
        <a:bodyPr/>
        <a:lstStyle/>
        <a:p>
          <a:endParaRPr lang="es-ES" sz="1200"/>
        </a:p>
      </dgm:t>
    </dgm:pt>
    <dgm:pt modelId="{4468A1B0-52FA-468E-B7D1-A033CD917182}">
      <dgm:prSet phldrT="[Texto]" custT="1"/>
      <dgm:spPr>
        <a:solidFill>
          <a:srgbClr val="003973"/>
        </a:solidFill>
      </dgm:spPr>
      <dgm:t>
        <a:bodyPr/>
        <a:lstStyle/>
        <a:p>
          <a:r>
            <a:rPr lang="es-ES" sz="1200" b="1" dirty="0">
              <a:latin typeface="Franklin Gothic Book" panose="020B0503020102020204" pitchFamily="34" charset="0"/>
            </a:rPr>
            <a:t>Fotónica</a:t>
          </a:r>
        </a:p>
      </dgm:t>
    </dgm:pt>
    <dgm:pt modelId="{3998FE89-D707-4515-9D09-FB429ABCBDE9}" type="parTrans" cxnId="{1FE82DFE-C382-4C9F-8FDF-90C6D81ABC14}">
      <dgm:prSet/>
      <dgm:spPr/>
      <dgm:t>
        <a:bodyPr/>
        <a:lstStyle/>
        <a:p>
          <a:endParaRPr lang="es-ES"/>
        </a:p>
      </dgm:t>
    </dgm:pt>
    <dgm:pt modelId="{2954D626-2110-42BE-9FFC-512BDD934F76}" type="sibTrans" cxnId="{1FE82DFE-C382-4C9F-8FDF-90C6D81ABC14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S"/>
        </a:p>
      </dgm:t>
    </dgm:pt>
    <dgm:pt modelId="{15CAF112-4198-4699-B829-AA7E862A188C}">
      <dgm:prSet phldrT="[Texto]" custT="1"/>
      <dgm:spPr>
        <a:solidFill>
          <a:srgbClr val="003973"/>
        </a:solidFill>
      </dgm:spPr>
      <dgm:t>
        <a:bodyPr/>
        <a:lstStyle/>
        <a:p>
          <a:r>
            <a:rPr lang="en-US" sz="1200" b="1" dirty="0" err="1">
              <a:latin typeface="Franklin Gothic Book" panose="020B0503020102020204" pitchFamily="34" charset="0"/>
            </a:rPr>
            <a:t>Procesado</a:t>
          </a:r>
          <a:r>
            <a:rPr lang="en-US" sz="1200" b="1" dirty="0">
              <a:latin typeface="Franklin Gothic Book" panose="020B0503020102020204" pitchFamily="34" charset="0"/>
            </a:rPr>
            <a:t> e </a:t>
          </a:r>
          <a:r>
            <a:rPr lang="en-US" sz="1200" b="1" dirty="0" err="1">
              <a:latin typeface="Franklin Gothic Book" panose="020B0503020102020204" pitchFamily="34" charset="0"/>
            </a:rPr>
            <a:t>ingeniería</a:t>
          </a:r>
          <a:r>
            <a:rPr lang="en-US" sz="1200" b="1" dirty="0">
              <a:latin typeface="Franklin Gothic Book" panose="020B0503020102020204" pitchFamily="34" charset="0"/>
            </a:rPr>
            <a:t> de </a:t>
          </a:r>
          <a:r>
            <a:rPr lang="en-US" sz="1200" b="1" dirty="0" err="1">
              <a:latin typeface="Franklin Gothic Book" panose="020B0503020102020204" pitchFamily="34" charset="0"/>
            </a:rPr>
            <a:t>materiales</a:t>
          </a:r>
          <a:r>
            <a:rPr lang="en-US" sz="1200" b="1" dirty="0">
              <a:latin typeface="Franklin Gothic Book" panose="020B0503020102020204" pitchFamily="34" charset="0"/>
            </a:rPr>
            <a:t> (superficies, </a:t>
          </a:r>
          <a:r>
            <a:rPr lang="en-US" sz="1200" b="1" dirty="0" err="1">
              <a:latin typeface="Franklin Gothic Book" panose="020B0503020102020204" pitchFamily="34" charset="0"/>
            </a:rPr>
            <a:t>manufactura</a:t>
          </a:r>
          <a:r>
            <a:rPr lang="en-US" sz="1200" b="1" dirty="0">
              <a:latin typeface="Franklin Gothic Book" panose="020B0503020102020204" pitchFamily="34" charset="0"/>
            </a:rPr>
            <a:t> </a:t>
          </a:r>
          <a:r>
            <a:rPr lang="en-US" sz="1200" b="1" dirty="0" err="1">
              <a:latin typeface="Franklin Gothic Book" panose="020B0503020102020204" pitchFamily="34" charset="0"/>
            </a:rPr>
            <a:t>aditiva</a:t>
          </a:r>
          <a:r>
            <a:rPr lang="en-US" sz="1200" b="1" dirty="0">
              <a:latin typeface="Franklin Gothic Book" panose="020B0503020102020204" pitchFamily="34" charset="0"/>
            </a:rPr>
            <a:t>, etc.)</a:t>
          </a:r>
          <a:endParaRPr lang="es-ES" sz="1200" b="1" dirty="0">
            <a:latin typeface="Franklin Gothic Book" panose="020B0503020102020204" pitchFamily="34" charset="0"/>
          </a:endParaRPr>
        </a:p>
      </dgm:t>
    </dgm:pt>
    <dgm:pt modelId="{C1F1DCF4-B86C-4615-AB28-5A15AEB2AAC3}" type="sibTrans" cxnId="{7E82C167-ADE8-4F92-A53F-07DC9F279599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  <dgm:t>
        <a:bodyPr/>
        <a:lstStyle/>
        <a:p>
          <a:endParaRPr lang="es-ES" sz="1200" b="1"/>
        </a:p>
      </dgm:t>
    </dgm:pt>
    <dgm:pt modelId="{060FAF07-F03C-4BA9-883F-91B80BF139B3}" type="parTrans" cxnId="{7E82C167-ADE8-4F92-A53F-07DC9F279599}">
      <dgm:prSet/>
      <dgm:spPr/>
      <dgm:t>
        <a:bodyPr/>
        <a:lstStyle/>
        <a:p>
          <a:endParaRPr lang="es-ES" sz="1200" b="1"/>
        </a:p>
      </dgm:t>
    </dgm:pt>
    <dgm:pt modelId="{D0F608F8-2B06-41DF-83A3-9CDF44C9B2C8}" type="pres">
      <dgm:prSet presAssocID="{BCC2BE19-E963-4E83-999C-F6076EB0D642}" presName="Name0" presStyleCnt="0">
        <dgm:presLayoutVars>
          <dgm:chMax val="21"/>
          <dgm:chPref val="21"/>
        </dgm:presLayoutVars>
      </dgm:prSet>
      <dgm:spPr/>
    </dgm:pt>
    <dgm:pt modelId="{03F22267-B5D4-4B5E-A25C-9511A141C4F6}" type="pres">
      <dgm:prSet presAssocID="{4468A1B0-52FA-468E-B7D1-A033CD917182}" presName="text1" presStyleCnt="0"/>
      <dgm:spPr/>
    </dgm:pt>
    <dgm:pt modelId="{82961691-8255-4830-B7F4-EA6C83D8C86C}" type="pres">
      <dgm:prSet presAssocID="{4468A1B0-52FA-468E-B7D1-A033CD917182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F7BBA62E-898F-483C-AE52-170E4DED0530}" type="pres">
      <dgm:prSet presAssocID="{4468A1B0-52FA-468E-B7D1-A033CD917182}" presName="textaccent1" presStyleCnt="0"/>
      <dgm:spPr/>
    </dgm:pt>
    <dgm:pt modelId="{BDB226B0-0F5B-4A8F-B150-72F857AE1D17}" type="pres">
      <dgm:prSet presAssocID="{4468A1B0-52FA-468E-B7D1-A033CD917182}" presName="accentRepeatNode" presStyleLbl="solidAlignAcc1" presStyleIdx="0" presStyleCnt="12"/>
      <dgm:spPr/>
    </dgm:pt>
    <dgm:pt modelId="{91C6F723-5E7E-4945-A670-C2CFFAF87D62}" type="pres">
      <dgm:prSet presAssocID="{2954D626-2110-42BE-9FFC-512BDD934F76}" presName="image1" presStyleCnt="0"/>
      <dgm:spPr/>
    </dgm:pt>
    <dgm:pt modelId="{B5709FCF-2DE7-4DD4-8A95-23EC746A62CB}" type="pres">
      <dgm:prSet presAssocID="{2954D626-2110-42BE-9FFC-512BDD934F76}" presName="imageRepeatNode" presStyleLbl="alignAcc1" presStyleIdx="0" presStyleCnt="6"/>
      <dgm:spPr/>
    </dgm:pt>
    <dgm:pt modelId="{961626C0-8CA3-425C-9A20-366B22827BE1}" type="pres">
      <dgm:prSet presAssocID="{2954D626-2110-42BE-9FFC-512BDD934F76}" presName="imageaccent1" presStyleCnt="0"/>
      <dgm:spPr/>
    </dgm:pt>
    <dgm:pt modelId="{931CD1DA-2177-4AD1-9057-E4B753E31D70}" type="pres">
      <dgm:prSet presAssocID="{2954D626-2110-42BE-9FFC-512BDD934F76}" presName="accentRepeatNode" presStyleLbl="solidAlignAcc1" presStyleIdx="1" presStyleCnt="12"/>
      <dgm:spPr/>
    </dgm:pt>
    <dgm:pt modelId="{75FDD2B4-C9C8-4F32-8CAE-A81D6940C274}" type="pres">
      <dgm:prSet presAssocID="{15CAF112-4198-4699-B829-AA7E862A188C}" presName="text2" presStyleCnt="0"/>
      <dgm:spPr/>
    </dgm:pt>
    <dgm:pt modelId="{BF3BBB73-9AD3-40C2-8E00-592E0D5A13CF}" type="pres">
      <dgm:prSet presAssocID="{15CAF112-4198-4699-B829-AA7E862A188C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1A8DF079-30C2-47EA-B0EC-78B148F5F819}" type="pres">
      <dgm:prSet presAssocID="{15CAF112-4198-4699-B829-AA7E862A188C}" presName="textaccent2" presStyleCnt="0"/>
      <dgm:spPr/>
    </dgm:pt>
    <dgm:pt modelId="{EFA8A31D-3D41-4AAF-9654-F549FA3BB5BF}" type="pres">
      <dgm:prSet presAssocID="{15CAF112-4198-4699-B829-AA7E862A188C}" presName="accentRepeatNode" presStyleLbl="solidAlignAcc1" presStyleIdx="2" presStyleCnt="12"/>
      <dgm:spPr/>
    </dgm:pt>
    <dgm:pt modelId="{2FE2B67B-DF7D-4500-BBB4-82127A261AFF}" type="pres">
      <dgm:prSet presAssocID="{C1F1DCF4-B86C-4615-AB28-5A15AEB2AAC3}" presName="image2" presStyleCnt="0"/>
      <dgm:spPr/>
    </dgm:pt>
    <dgm:pt modelId="{627675FF-9536-4086-82F8-34FC37887C23}" type="pres">
      <dgm:prSet presAssocID="{C1F1DCF4-B86C-4615-AB28-5A15AEB2AAC3}" presName="imageRepeatNode" presStyleLbl="alignAcc1" presStyleIdx="1" presStyleCnt="6"/>
      <dgm:spPr/>
    </dgm:pt>
    <dgm:pt modelId="{3EC222DB-5A95-445C-818F-3457171C2F8D}" type="pres">
      <dgm:prSet presAssocID="{C1F1DCF4-B86C-4615-AB28-5A15AEB2AAC3}" presName="imageaccent2" presStyleCnt="0"/>
      <dgm:spPr/>
    </dgm:pt>
    <dgm:pt modelId="{B95EBC90-2473-4AAF-B2E7-4E8D9BC4D8F7}" type="pres">
      <dgm:prSet presAssocID="{C1F1DCF4-B86C-4615-AB28-5A15AEB2AAC3}" presName="accentRepeatNode" presStyleLbl="solidAlignAcc1" presStyleIdx="3" presStyleCnt="12"/>
      <dgm:spPr/>
    </dgm:pt>
    <dgm:pt modelId="{549258A4-2A58-4C3F-A660-1CFA8081D24A}" type="pres">
      <dgm:prSet presAssocID="{4BC425E5-510E-4DE9-B926-8A1F91492EAE}" presName="text3" presStyleCnt="0"/>
      <dgm:spPr/>
    </dgm:pt>
    <dgm:pt modelId="{12226D35-AC51-4AC7-B160-D6E110FAC0D2}" type="pres">
      <dgm:prSet presAssocID="{4BC425E5-510E-4DE9-B926-8A1F91492EAE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B5F19DA0-3217-4D68-83C3-8EC9BAE89BCC}" type="pres">
      <dgm:prSet presAssocID="{4BC425E5-510E-4DE9-B926-8A1F91492EAE}" presName="textaccent3" presStyleCnt="0"/>
      <dgm:spPr/>
    </dgm:pt>
    <dgm:pt modelId="{A7ADF094-DAB9-44F3-9A2C-F57CAEE20DB6}" type="pres">
      <dgm:prSet presAssocID="{4BC425E5-510E-4DE9-B926-8A1F91492EAE}" presName="accentRepeatNode" presStyleLbl="solidAlignAcc1" presStyleIdx="4" presStyleCnt="12"/>
      <dgm:spPr/>
    </dgm:pt>
    <dgm:pt modelId="{389653BD-5A3E-4079-982F-F0FDC1E5DABF}" type="pres">
      <dgm:prSet presAssocID="{29F40942-26BF-42A9-B5D9-8861E6F5DFD6}" presName="image3" presStyleCnt="0"/>
      <dgm:spPr/>
    </dgm:pt>
    <dgm:pt modelId="{1802391E-B5CC-4E00-B8DA-5BC66E0BBC39}" type="pres">
      <dgm:prSet presAssocID="{29F40942-26BF-42A9-B5D9-8861E6F5DFD6}" presName="imageRepeatNode" presStyleLbl="alignAcc1" presStyleIdx="2" presStyleCnt="6"/>
      <dgm:spPr/>
    </dgm:pt>
    <dgm:pt modelId="{9DC160AF-0716-4C98-9142-42CEEEA598B6}" type="pres">
      <dgm:prSet presAssocID="{29F40942-26BF-42A9-B5D9-8861E6F5DFD6}" presName="imageaccent3" presStyleCnt="0"/>
      <dgm:spPr/>
    </dgm:pt>
    <dgm:pt modelId="{4D188621-3320-4C89-A83A-627568BDC1D2}" type="pres">
      <dgm:prSet presAssocID="{29F40942-26BF-42A9-B5D9-8861E6F5DFD6}" presName="accentRepeatNode" presStyleLbl="solidAlignAcc1" presStyleIdx="5" presStyleCnt="12"/>
      <dgm:spPr/>
    </dgm:pt>
    <dgm:pt modelId="{507ED4FE-1C2E-4F11-876C-C0FF2D366BC2}" type="pres">
      <dgm:prSet presAssocID="{EB2CCCF3-F06D-41E6-8174-4D4289202AC2}" presName="text4" presStyleCnt="0"/>
      <dgm:spPr/>
    </dgm:pt>
    <dgm:pt modelId="{A266BDD2-ADA9-418E-8749-C0DD07B43B3A}" type="pres">
      <dgm:prSet presAssocID="{EB2CCCF3-F06D-41E6-8174-4D4289202AC2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CBEF5D42-F62A-4567-AA6C-2C03034831B4}" type="pres">
      <dgm:prSet presAssocID="{EB2CCCF3-F06D-41E6-8174-4D4289202AC2}" presName="textaccent4" presStyleCnt="0"/>
      <dgm:spPr/>
    </dgm:pt>
    <dgm:pt modelId="{7B4DBAFA-8BFB-4BCA-BD37-92D8C8457977}" type="pres">
      <dgm:prSet presAssocID="{EB2CCCF3-F06D-41E6-8174-4D4289202AC2}" presName="accentRepeatNode" presStyleLbl="solidAlignAcc1" presStyleIdx="6" presStyleCnt="12"/>
      <dgm:spPr/>
    </dgm:pt>
    <dgm:pt modelId="{36B8DDAE-A4F1-492D-8CF1-93AF646DD905}" type="pres">
      <dgm:prSet presAssocID="{7803B68D-53E7-4A27-A8D5-F274F9526A2B}" presName="image4" presStyleCnt="0"/>
      <dgm:spPr/>
    </dgm:pt>
    <dgm:pt modelId="{41A3A9A5-6EED-4A82-8FA2-61822AA73226}" type="pres">
      <dgm:prSet presAssocID="{7803B68D-53E7-4A27-A8D5-F274F9526A2B}" presName="imageRepeatNode" presStyleLbl="alignAcc1" presStyleIdx="3" presStyleCnt="6"/>
      <dgm:spPr/>
    </dgm:pt>
    <dgm:pt modelId="{A64B64EA-B260-4D36-B738-5EB812654710}" type="pres">
      <dgm:prSet presAssocID="{7803B68D-53E7-4A27-A8D5-F274F9526A2B}" presName="imageaccent4" presStyleCnt="0"/>
      <dgm:spPr/>
    </dgm:pt>
    <dgm:pt modelId="{18B3B1A2-272F-4EAE-B598-5054DD88B832}" type="pres">
      <dgm:prSet presAssocID="{7803B68D-53E7-4A27-A8D5-F274F9526A2B}" presName="accentRepeatNode" presStyleLbl="solidAlignAcc1" presStyleIdx="7" presStyleCnt="12"/>
      <dgm:spPr/>
    </dgm:pt>
    <dgm:pt modelId="{42712339-85A9-4E81-AC82-8B31917D3915}" type="pres">
      <dgm:prSet presAssocID="{2461E064-0BFF-4002-9510-6E2C6C253CE8}" presName="text5" presStyleCnt="0"/>
      <dgm:spPr/>
    </dgm:pt>
    <dgm:pt modelId="{7A25A987-D53A-4BC9-A4AB-B6031FAFF1A1}" type="pres">
      <dgm:prSet presAssocID="{2461E064-0BFF-4002-9510-6E2C6C253CE8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E1C57DCE-1709-489F-8516-E6A5BB4497E1}" type="pres">
      <dgm:prSet presAssocID="{2461E064-0BFF-4002-9510-6E2C6C253CE8}" presName="textaccent5" presStyleCnt="0"/>
      <dgm:spPr/>
    </dgm:pt>
    <dgm:pt modelId="{08452245-4FC4-4C4D-94EE-6B01821F0300}" type="pres">
      <dgm:prSet presAssocID="{2461E064-0BFF-4002-9510-6E2C6C253CE8}" presName="accentRepeatNode" presStyleLbl="solidAlignAcc1" presStyleIdx="8" presStyleCnt="12"/>
      <dgm:spPr/>
    </dgm:pt>
    <dgm:pt modelId="{38EB3F8D-3737-4BBF-A9A1-AC584833ED25}" type="pres">
      <dgm:prSet presAssocID="{8109ACB9-D7FD-471D-A1C8-4A3C43714D78}" presName="image5" presStyleCnt="0"/>
      <dgm:spPr/>
    </dgm:pt>
    <dgm:pt modelId="{E42E992D-7A1C-457E-91DC-64AD7933633E}" type="pres">
      <dgm:prSet presAssocID="{8109ACB9-D7FD-471D-A1C8-4A3C43714D78}" presName="imageRepeatNode" presStyleLbl="alignAcc1" presStyleIdx="4" presStyleCnt="6"/>
      <dgm:spPr/>
    </dgm:pt>
    <dgm:pt modelId="{1A755F49-CFC0-43E8-BA05-03FDF5A605AC}" type="pres">
      <dgm:prSet presAssocID="{8109ACB9-D7FD-471D-A1C8-4A3C43714D78}" presName="imageaccent5" presStyleCnt="0"/>
      <dgm:spPr/>
    </dgm:pt>
    <dgm:pt modelId="{52AE08DF-1D60-4DFC-B155-19EE877460EC}" type="pres">
      <dgm:prSet presAssocID="{8109ACB9-D7FD-471D-A1C8-4A3C43714D78}" presName="accentRepeatNode" presStyleLbl="solidAlignAcc1" presStyleIdx="9" presStyleCnt="12"/>
      <dgm:spPr/>
    </dgm:pt>
    <dgm:pt modelId="{B6DFBD50-E0C5-489F-AAC6-7D0FF078C2D3}" type="pres">
      <dgm:prSet presAssocID="{D066D1A3-AE4D-4607-BA7A-5EDD9C6BF6B2}" presName="text6" presStyleCnt="0"/>
      <dgm:spPr/>
    </dgm:pt>
    <dgm:pt modelId="{03038DB8-B441-4597-B61F-FB7633F4C8DC}" type="pres">
      <dgm:prSet presAssocID="{D066D1A3-AE4D-4607-BA7A-5EDD9C6BF6B2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B1EE946B-A9E7-42DC-981A-D16392443B8B}" type="pres">
      <dgm:prSet presAssocID="{D066D1A3-AE4D-4607-BA7A-5EDD9C6BF6B2}" presName="textaccent6" presStyleCnt="0"/>
      <dgm:spPr/>
    </dgm:pt>
    <dgm:pt modelId="{E4A6AC06-E727-4FAF-B622-A9BDA722F798}" type="pres">
      <dgm:prSet presAssocID="{D066D1A3-AE4D-4607-BA7A-5EDD9C6BF6B2}" presName="accentRepeatNode" presStyleLbl="solidAlignAcc1" presStyleIdx="10" presStyleCnt="12"/>
      <dgm:spPr/>
    </dgm:pt>
    <dgm:pt modelId="{3F765218-7BC1-44B4-AD3F-01E4185AEBD6}" type="pres">
      <dgm:prSet presAssocID="{4A9FA575-6D02-4787-B2AB-E8CBEA4E805F}" presName="image6" presStyleCnt="0"/>
      <dgm:spPr/>
    </dgm:pt>
    <dgm:pt modelId="{DA7B3978-C238-4E1D-A146-B93E51D608D4}" type="pres">
      <dgm:prSet presAssocID="{4A9FA575-6D02-4787-B2AB-E8CBEA4E805F}" presName="imageRepeatNode" presStyleLbl="alignAcc1" presStyleIdx="5" presStyleCnt="6"/>
      <dgm:spPr/>
    </dgm:pt>
    <dgm:pt modelId="{1897E932-C675-41C4-AC28-6158AF2E47D8}" type="pres">
      <dgm:prSet presAssocID="{4A9FA575-6D02-4787-B2AB-E8CBEA4E805F}" presName="imageaccent6" presStyleCnt="0"/>
      <dgm:spPr/>
    </dgm:pt>
    <dgm:pt modelId="{FA01188F-1305-4215-86DD-D4A6627BA04C}" type="pres">
      <dgm:prSet presAssocID="{4A9FA575-6D02-4787-B2AB-E8CBEA4E805F}" presName="accentRepeatNode" presStyleLbl="solidAlignAcc1" presStyleIdx="11" presStyleCnt="12"/>
      <dgm:spPr/>
    </dgm:pt>
  </dgm:ptLst>
  <dgm:cxnLst>
    <dgm:cxn modelId="{8DE24000-6BE2-46A3-8293-02A0A5E94AA7}" type="presOf" srcId="{7803B68D-53E7-4A27-A8D5-F274F9526A2B}" destId="{41A3A9A5-6EED-4A82-8FA2-61822AA73226}" srcOrd="0" destOrd="0" presId="urn:microsoft.com/office/officeart/2008/layout/HexagonCluster"/>
    <dgm:cxn modelId="{21606419-1886-4780-9A21-0AFAD0AF5CA2}" srcId="{BCC2BE19-E963-4E83-999C-F6076EB0D642}" destId="{EB2CCCF3-F06D-41E6-8174-4D4289202AC2}" srcOrd="3" destOrd="0" parTransId="{85FFDD09-6C78-4164-BC9C-C07404ADD85E}" sibTransId="{7803B68D-53E7-4A27-A8D5-F274F9526A2B}"/>
    <dgm:cxn modelId="{D21A642B-48BC-4597-ADC3-987E7916A504}" type="presOf" srcId="{2954D626-2110-42BE-9FFC-512BDD934F76}" destId="{B5709FCF-2DE7-4DD4-8A95-23EC746A62CB}" srcOrd="0" destOrd="0" presId="urn:microsoft.com/office/officeart/2008/layout/HexagonCluster"/>
    <dgm:cxn modelId="{F23FEB43-D4C9-4132-AEA1-80AD696D33E9}" srcId="{BCC2BE19-E963-4E83-999C-F6076EB0D642}" destId="{D066D1A3-AE4D-4607-BA7A-5EDD9C6BF6B2}" srcOrd="5" destOrd="0" parTransId="{A951219E-E4F5-4868-8109-70DB2273A78B}" sibTransId="{4A9FA575-6D02-4787-B2AB-E8CBEA4E805F}"/>
    <dgm:cxn modelId="{7E82C167-ADE8-4F92-A53F-07DC9F279599}" srcId="{BCC2BE19-E963-4E83-999C-F6076EB0D642}" destId="{15CAF112-4198-4699-B829-AA7E862A188C}" srcOrd="1" destOrd="0" parTransId="{060FAF07-F03C-4BA9-883F-91B80BF139B3}" sibTransId="{C1F1DCF4-B86C-4615-AB28-5A15AEB2AAC3}"/>
    <dgm:cxn modelId="{6890E26D-097C-4291-BC1E-E374A4D3EA1D}" type="presOf" srcId="{4468A1B0-52FA-468E-B7D1-A033CD917182}" destId="{82961691-8255-4830-B7F4-EA6C83D8C86C}" srcOrd="0" destOrd="0" presId="urn:microsoft.com/office/officeart/2008/layout/HexagonCluster"/>
    <dgm:cxn modelId="{C27CAB70-6C58-4F78-B030-043A2617A677}" type="presOf" srcId="{15CAF112-4198-4699-B829-AA7E862A188C}" destId="{BF3BBB73-9AD3-40C2-8E00-592E0D5A13CF}" srcOrd="0" destOrd="0" presId="urn:microsoft.com/office/officeart/2008/layout/HexagonCluster"/>
    <dgm:cxn modelId="{C66C6485-FEDD-431D-A6C6-3C32E66B5964}" type="presOf" srcId="{29F40942-26BF-42A9-B5D9-8861E6F5DFD6}" destId="{1802391E-B5CC-4E00-B8DA-5BC66E0BBC39}" srcOrd="0" destOrd="0" presId="urn:microsoft.com/office/officeart/2008/layout/HexagonCluster"/>
    <dgm:cxn modelId="{7009D786-34B1-442C-ACD5-C81ADB3EB8F1}" type="presOf" srcId="{C1F1DCF4-B86C-4615-AB28-5A15AEB2AAC3}" destId="{627675FF-9536-4086-82F8-34FC37887C23}" srcOrd="0" destOrd="0" presId="urn:microsoft.com/office/officeart/2008/layout/HexagonCluster"/>
    <dgm:cxn modelId="{9CA7A48A-9B4C-4BE8-B252-187E41ADD7B6}" srcId="{BCC2BE19-E963-4E83-999C-F6076EB0D642}" destId="{2461E064-0BFF-4002-9510-6E2C6C253CE8}" srcOrd="4" destOrd="0" parTransId="{27679616-A336-4605-85CA-DB0CF983105D}" sibTransId="{8109ACB9-D7FD-471D-A1C8-4A3C43714D78}"/>
    <dgm:cxn modelId="{602B148F-CAC7-490D-835D-8480F362862F}" type="presOf" srcId="{4A9FA575-6D02-4787-B2AB-E8CBEA4E805F}" destId="{DA7B3978-C238-4E1D-A146-B93E51D608D4}" srcOrd="0" destOrd="0" presId="urn:microsoft.com/office/officeart/2008/layout/HexagonCluster"/>
    <dgm:cxn modelId="{7CBDCF9E-DBFD-4CAF-85FB-B9B9BB07C444}" type="presOf" srcId="{2461E064-0BFF-4002-9510-6E2C6C253CE8}" destId="{7A25A987-D53A-4BC9-A4AB-B6031FAFF1A1}" srcOrd="0" destOrd="0" presId="urn:microsoft.com/office/officeart/2008/layout/HexagonCluster"/>
    <dgm:cxn modelId="{BCEA6BB5-F626-4C44-A813-44676D244B74}" type="presOf" srcId="{D066D1A3-AE4D-4607-BA7A-5EDD9C6BF6B2}" destId="{03038DB8-B441-4597-B61F-FB7633F4C8DC}" srcOrd="0" destOrd="0" presId="urn:microsoft.com/office/officeart/2008/layout/HexagonCluster"/>
    <dgm:cxn modelId="{0DF7DFC7-1540-4250-8CD7-300F0EE89F32}" type="presOf" srcId="{4BC425E5-510E-4DE9-B926-8A1F91492EAE}" destId="{12226D35-AC51-4AC7-B160-D6E110FAC0D2}" srcOrd="0" destOrd="0" presId="urn:microsoft.com/office/officeart/2008/layout/HexagonCluster"/>
    <dgm:cxn modelId="{9735E5E0-6B49-4E71-B034-D6E65F83D144}" type="presOf" srcId="{EB2CCCF3-F06D-41E6-8174-4D4289202AC2}" destId="{A266BDD2-ADA9-418E-8749-C0DD07B43B3A}" srcOrd="0" destOrd="0" presId="urn:microsoft.com/office/officeart/2008/layout/HexagonCluster"/>
    <dgm:cxn modelId="{0D1097E2-02D7-47AD-89B6-C9517A7A2EBF}" type="presOf" srcId="{8109ACB9-D7FD-471D-A1C8-4A3C43714D78}" destId="{E42E992D-7A1C-457E-91DC-64AD7933633E}" srcOrd="0" destOrd="0" presId="urn:microsoft.com/office/officeart/2008/layout/HexagonCluster"/>
    <dgm:cxn modelId="{7BEA82EA-0811-465C-A983-41913CC02BF9}" type="presOf" srcId="{BCC2BE19-E963-4E83-999C-F6076EB0D642}" destId="{D0F608F8-2B06-41DF-83A3-9CDF44C9B2C8}" srcOrd="0" destOrd="0" presId="urn:microsoft.com/office/officeart/2008/layout/HexagonCluster"/>
    <dgm:cxn modelId="{A4D582FA-D594-45C8-8844-1A88DDC55DA2}" srcId="{BCC2BE19-E963-4E83-999C-F6076EB0D642}" destId="{4BC425E5-510E-4DE9-B926-8A1F91492EAE}" srcOrd="2" destOrd="0" parTransId="{425E3A1F-2299-433A-8CFE-3EFB70A24470}" sibTransId="{29F40942-26BF-42A9-B5D9-8861E6F5DFD6}"/>
    <dgm:cxn modelId="{1FE82DFE-C382-4C9F-8FDF-90C6D81ABC14}" srcId="{BCC2BE19-E963-4E83-999C-F6076EB0D642}" destId="{4468A1B0-52FA-468E-B7D1-A033CD917182}" srcOrd="0" destOrd="0" parTransId="{3998FE89-D707-4515-9D09-FB429ABCBDE9}" sibTransId="{2954D626-2110-42BE-9FFC-512BDD934F76}"/>
    <dgm:cxn modelId="{7A5754AB-652D-48C8-BDD8-14B36CDE1433}" type="presParOf" srcId="{D0F608F8-2B06-41DF-83A3-9CDF44C9B2C8}" destId="{03F22267-B5D4-4B5E-A25C-9511A141C4F6}" srcOrd="0" destOrd="0" presId="urn:microsoft.com/office/officeart/2008/layout/HexagonCluster"/>
    <dgm:cxn modelId="{53FF946B-1EA1-42CF-B599-D592D6169720}" type="presParOf" srcId="{03F22267-B5D4-4B5E-A25C-9511A141C4F6}" destId="{82961691-8255-4830-B7F4-EA6C83D8C86C}" srcOrd="0" destOrd="0" presId="urn:microsoft.com/office/officeart/2008/layout/HexagonCluster"/>
    <dgm:cxn modelId="{44CCCC51-6F18-48DB-B923-9CC9D95BEA28}" type="presParOf" srcId="{D0F608F8-2B06-41DF-83A3-9CDF44C9B2C8}" destId="{F7BBA62E-898F-483C-AE52-170E4DED0530}" srcOrd="1" destOrd="0" presId="urn:microsoft.com/office/officeart/2008/layout/HexagonCluster"/>
    <dgm:cxn modelId="{989B4195-B8D5-4D8F-AA7A-3007CE5D0178}" type="presParOf" srcId="{F7BBA62E-898F-483C-AE52-170E4DED0530}" destId="{BDB226B0-0F5B-4A8F-B150-72F857AE1D17}" srcOrd="0" destOrd="0" presId="urn:microsoft.com/office/officeart/2008/layout/HexagonCluster"/>
    <dgm:cxn modelId="{0E7E9E84-A75C-44EB-B6DC-C4E8780A3C44}" type="presParOf" srcId="{D0F608F8-2B06-41DF-83A3-9CDF44C9B2C8}" destId="{91C6F723-5E7E-4945-A670-C2CFFAF87D62}" srcOrd="2" destOrd="0" presId="urn:microsoft.com/office/officeart/2008/layout/HexagonCluster"/>
    <dgm:cxn modelId="{26916877-5281-4345-A72A-415DE7908A15}" type="presParOf" srcId="{91C6F723-5E7E-4945-A670-C2CFFAF87D62}" destId="{B5709FCF-2DE7-4DD4-8A95-23EC746A62CB}" srcOrd="0" destOrd="0" presId="urn:microsoft.com/office/officeart/2008/layout/HexagonCluster"/>
    <dgm:cxn modelId="{7DBF8A5F-23EA-47B8-874C-84DF681C36F8}" type="presParOf" srcId="{D0F608F8-2B06-41DF-83A3-9CDF44C9B2C8}" destId="{961626C0-8CA3-425C-9A20-366B22827BE1}" srcOrd="3" destOrd="0" presId="urn:microsoft.com/office/officeart/2008/layout/HexagonCluster"/>
    <dgm:cxn modelId="{C29E5883-0DAE-417F-AD6A-EC948C03373B}" type="presParOf" srcId="{961626C0-8CA3-425C-9A20-366B22827BE1}" destId="{931CD1DA-2177-4AD1-9057-E4B753E31D70}" srcOrd="0" destOrd="0" presId="urn:microsoft.com/office/officeart/2008/layout/HexagonCluster"/>
    <dgm:cxn modelId="{FF181F39-67A2-4CB1-B103-64D4797FB57C}" type="presParOf" srcId="{D0F608F8-2B06-41DF-83A3-9CDF44C9B2C8}" destId="{75FDD2B4-C9C8-4F32-8CAE-A81D6940C274}" srcOrd="4" destOrd="0" presId="urn:microsoft.com/office/officeart/2008/layout/HexagonCluster"/>
    <dgm:cxn modelId="{70E7D552-285C-47D7-80E2-2D102B31EF1D}" type="presParOf" srcId="{75FDD2B4-C9C8-4F32-8CAE-A81D6940C274}" destId="{BF3BBB73-9AD3-40C2-8E00-592E0D5A13CF}" srcOrd="0" destOrd="0" presId="urn:microsoft.com/office/officeart/2008/layout/HexagonCluster"/>
    <dgm:cxn modelId="{01C2BF42-6385-4FEF-9E3D-85220B663BCC}" type="presParOf" srcId="{D0F608F8-2B06-41DF-83A3-9CDF44C9B2C8}" destId="{1A8DF079-30C2-47EA-B0EC-78B148F5F819}" srcOrd="5" destOrd="0" presId="urn:microsoft.com/office/officeart/2008/layout/HexagonCluster"/>
    <dgm:cxn modelId="{140B69D8-68E8-4741-B14C-428044ECBDAD}" type="presParOf" srcId="{1A8DF079-30C2-47EA-B0EC-78B148F5F819}" destId="{EFA8A31D-3D41-4AAF-9654-F549FA3BB5BF}" srcOrd="0" destOrd="0" presId="urn:microsoft.com/office/officeart/2008/layout/HexagonCluster"/>
    <dgm:cxn modelId="{394531D9-0498-4C5A-9E43-959205ED516A}" type="presParOf" srcId="{D0F608F8-2B06-41DF-83A3-9CDF44C9B2C8}" destId="{2FE2B67B-DF7D-4500-BBB4-82127A261AFF}" srcOrd="6" destOrd="0" presId="urn:microsoft.com/office/officeart/2008/layout/HexagonCluster"/>
    <dgm:cxn modelId="{21207E69-5F0C-431B-84FB-B55D4DEAA8DD}" type="presParOf" srcId="{2FE2B67B-DF7D-4500-BBB4-82127A261AFF}" destId="{627675FF-9536-4086-82F8-34FC37887C23}" srcOrd="0" destOrd="0" presId="urn:microsoft.com/office/officeart/2008/layout/HexagonCluster"/>
    <dgm:cxn modelId="{F6043FE3-34DB-4A37-919B-4FD0873BA85B}" type="presParOf" srcId="{D0F608F8-2B06-41DF-83A3-9CDF44C9B2C8}" destId="{3EC222DB-5A95-445C-818F-3457171C2F8D}" srcOrd="7" destOrd="0" presId="urn:microsoft.com/office/officeart/2008/layout/HexagonCluster"/>
    <dgm:cxn modelId="{DC32F271-399B-4AF4-8C90-0C1AE5C3C62B}" type="presParOf" srcId="{3EC222DB-5A95-445C-818F-3457171C2F8D}" destId="{B95EBC90-2473-4AAF-B2E7-4E8D9BC4D8F7}" srcOrd="0" destOrd="0" presId="urn:microsoft.com/office/officeart/2008/layout/HexagonCluster"/>
    <dgm:cxn modelId="{BEAE3AAD-42C5-4010-8629-1C2E8FF006A3}" type="presParOf" srcId="{D0F608F8-2B06-41DF-83A3-9CDF44C9B2C8}" destId="{549258A4-2A58-4C3F-A660-1CFA8081D24A}" srcOrd="8" destOrd="0" presId="urn:microsoft.com/office/officeart/2008/layout/HexagonCluster"/>
    <dgm:cxn modelId="{AC83263A-7FB1-4D59-80C0-0B8DC6890C4B}" type="presParOf" srcId="{549258A4-2A58-4C3F-A660-1CFA8081D24A}" destId="{12226D35-AC51-4AC7-B160-D6E110FAC0D2}" srcOrd="0" destOrd="0" presId="urn:microsoft.com/office/officeart/2008/layout/HexagonCluster"/>
    <dgm:cxn modelId="{1A736104-DC73-45ED-9112-81AB865DB158}" type="presParOf" srcId="{D0F608F8-2B06-41DF-83A3-9CDF44C9B2C8}" destId="{B5F19DA0-3217-4D68-83C3-8EC9BAE89BCC}" srcOrd="9" destOrd="0" presId="urn:microsoft.com/office/officeart/2008/layout/HexagonCluster"/>
    <dgm:cxn modelId="{C7C2BE18-41E8-4E94-B00B-80230FD48C10}" type="presParOf" srcId="{B5F19DA0-3217-4D68-83C3-8EC9BAE89BCC}" destId="{A7ADF094-DAB9-44F3-9A2C-F57CAEE20DB6}" srcOrd="0" destOrd="0" presId="urn:microsoft.com/office/officeart/2008/layout/HexagonCluster"/>
    <dgm:cxn modelId="{D52C0F51-57DC-4A51-B763-BE3DAB596619}" type="presParOf" srcId="{D0F608F8-2B06-41DF-83A3-9CDF44C9B2C8}" destId="{389653BD-5A3E-4079-982F-F0FDC1E5DABF}" srcOrd="10" destOrd="0" presId="urn:microsoft.com/office/officeart/2008/layout/HexagonCluster"/>
    <dgm:cxn modelId="{6BF8136B-4AE2-4455-8E5A-24C4764EBB47}" type="presParOf" srcId="{389653BD-5A3E-4079-982F-F0FDC1E5DABF}" destId="{1802391E-B5CC-4E00-B8DA-5BC66E0BBC39}" srcOrd="0" destOrd="0" presId="urn:microsoft.com/office/officeart/2008/layout/HexagonCluster"/>
    <dgm:cxn modelId="{CE9C7E06-6847-42B6-A3D9-372624516DDD}" type="presParOf" srcId="{D0F608F8-2B06-41DF-83A3-9CDF44C9B2C8}" destId="{9DC160AF-0716-4C98-9142-42CEEEA598B6}" srcOrd="11" destOrd="0" presId="urn:microsoft.com/office/officeart/2008/layout/HexagonCluster"/>
    <dgm:cxn modelId="{6EE31E60-F148-4550-8BAC-7FCBF326343C}" type="presParOf" srcId="{9DC160AF-0716-4C98-9142-42CEEEA598B6}" destId="{4D188621-3320-4C89-A83A-627568BDC1D2}" srcOrd="0" destOrd="0" presId="urn:microsoft.com/office/officeart/2008/layout/HexagonCluster"/>
    <dgm:cxn modelId="{B3F5058E-96F5-4051-902F-D24731ADEDFD}" type="presParOf" srcId="{D0F608F8-2B06-41DF-83A3-9CDF44C9B2C8}" destId="{507ED4FE-1C2E-4F11-876C-C0FF2D366BC2}" srcOrd="12" destOrd="0" presId="urn:microsoft.com/office/officeart/2008/layout/HexagonCluster"/>
    <dgm:cxn modelId="{D2A45BE5-9CBA-473B-84FE-07270C6DD8BD}" type="presParOf" srcId="{507ED4FE-1C2E-4F11-876C-C0FF2D366BC2}" destId="{A266BDD2-ADA9-418E-8749-C0DD07B43B3A}" srcOrd="0" destOrd="0" presId="urn:microsoft.com/office/officeart/2008/layout/HexagonCluster"/>
    <dgm:cxn modelId="{4DB8DE7D-DD33-4C73-938C-D315E8D7AF93}" type="presParOf" srcId="{D0F608F8-2B06-41DF-83A3-9CDF44C9B2C8}" destId="{CBEF5D42-F62A-4567-AA6C-2C03034831B4}" srcOrd="13" destOrd="0" presId="urn:microsoft.com/office/officeart/2008/layout/HexagonCluster"/>
    <dgm:cxn modelId="{E6C43B36-40E2-4F82-B8B4-762EF5FF648B}" type="presParOf" srcId="{CBEF5D42-F62A-4567-AA6C-2C03034831B4}" destId="{7B4DBAFA-8BFB-4BCA-BD37-92D8C8457977}" srcOrd="0" destOrd="0" presId="urn:microsoft.com/office/officeart/2008/layout/HexagonCluster"/>
    <dgm:cxn modelId="{ED293A46-9624-49E9-9A47-288C7C936480}" type="presParOf" srcId="{D0F608F8-2B06-41DF-83A3-9CDF44C9B2C8}" destId="{36B8DDAE-A4F1-492D-8CF1-93AF646DD905}" srcOrd="14" destOrd="0" presId="urn:microsoft.com/office/officeart/2008/layout/HexagonCluster"/>
    <dgm:cxn modelId="{17BF8FFD-45F5-494B-85E2-45C8DDCF731E}" type="presParOf" srcId="{36B8DDAE-A4F1-492D-8CF1-93AF646DD905}" destId="{41A3A9A5-6EED-4A82-8FA2-61822AA73226}" srcOrd="0" destOrd="0" presId="urn:microsoft.com/office/officeart/2008/layout/HexagonCluster"/>
    <dgm:cxn modelId="{41DCE5A7-FCC7-4B67-B4F0-39D8821E56E1}" type="presParOf" srcId="{D0F608F8-2B06-41DF-83A3-9CDF44C9B2C8}" destId="{A64B64EA-B260-4D36-B738-5EB812654710}" srcOrd="15" destOrd="0" presId="urn:microsoft.com/office/officeart/2008/layout/HexagonCluster"/>
    <dgm:cxn modelId="{3C88FA23-B325-4473-9BB5-056BAC67BEC3}" type="presParOf" srcId="{A64B64EA-B260-4D36-B738-5EB812654710}" destId="{18B3B1A2-272F-4EAE-B598-5054DD88B832}" srcOrd="0" destOrd="0" presId="urn:microsoft.com/office/officeart/2008/layout/HexagonCluster"/>
    <dgm:cxn modelId="{89DA5666-B23A-45CC-ABCC-E1E0DBA048FF}" type="presParOf" srcId="{D0F608F8-2B06-41DF-83A3-9CDF44C9B2C8}" destId="{42712339-85A9-4E81-AC82-8B31917D3915}" srcOrd="16" destOrd="0" presId="urn:microsoft.com/office/officeart/2008/layout/HexagonCluster"/>
    <dgm:cxn modelId="{CB97DA3C-CCC1-4023-9288-A0CADBC64D86}" type="presParOf" srcId="{42712339-85A9-4E81-AC82-8B31917D3915}" destId="{7A25A987-D53A-4BC9-A4AB-B6031FAFF1A1}" srcOrd="0" destOrd="0" presId="urn:microsoft.com/office/officeart/2008/layout/HexagonCluster"/>
    <dgm:cxn modelId="{3C5AAFC7-CEEF-4A2E-A620-6A82382A71D1}" type="presParOf" srcId="{D0F608F8-2B06-41DF-83A3-9CDF44C9B2C8}" destId="{E1C57DCE-1709-489F-8516-E6A5BB4497E1}" srcOrd="17" destOrd="0" presId="urn:microsoft.com/office/officeart/2008/layout/HexagonCluster"/>
    <dgm:cxn modelId="{8ABD4A40-83FE-4DCB-B991-E43B532CF162}" type="presParOf" srcId="{E1C57DCE-1709-489F-8516-E6A5BB4497E1}" destId="{08452245-4FC4-4C4D-94EE-6B01821F0300}" srcOrd="0" destOrd="0" presId="urn:microsoft.com/office/officeart/2008/layout/HexagonCluster"/>
    <dgm:cxn modelId="{32C0048C-B2D5-4FFF-8556-1A654AC0C780}" type="presParOf" srcId="{D0F608F8-2B06-41DF-83A3-9CDF44C9B2C8}" destId="{38EB3F8D-3737-4BBF-A9A1-AC584833ED25}" srcOrd="18" destOrd="0" presId="urn:microsoft.com/office/officeart/2008/layout/HexagonCluster"/>
    <dgm:cxn modelId="{260AD0FA-B19C-4DA1-8651-43DA979A1119}" type="presParOf" srcId="{38EB3F8D-3737-4BBF-A9A1-AC584833ED25}" destId="{E42E992D-7A1C-457E-91DC-64AD7933633E}" srcOrd="0" destOrd="0" presId="urn:microsoft.com/office/officeart/2008/layout/HexagonCluster"/>
    <dgm:cxn modelId="{B7A0F214-5F4E-4AD0-B271-BBA6FA6BCBDC}" type="presParOf" srcId="{D0F608F8-2B06-41DF-83A3-9CDF44C9B2C8}" destId="{1A755F49-CFC0-43E8-BA05-03FDF5A605AC}" srcOrd="19" destOrd="0" presId="urn:microsoft.com/office/officeart/2008/layout/HexagonCluster"/>
    <dgm:cxn modelId="{D10DBC7A-ADD4-4B45-B94C-D1647055C8E6}" type="presParOf" srcId="{1A755F49-CFC0-43E8-BA05-03FDF5A605AC}" destId="{52AE08DF-1D60-4DFC-B155-19EE877460EC}" srcOrd="0" destOrd="0" presId="urn:microsoft.com/office/officeart/2008/layout/HexagonCluster"/>
    <dgm:cxn modelId="{F89F1F4E-7CBF-462D-884D-604C0104EC67}" type="presParOf" srcId="{D0F608F8-2B06-41DF-83A3-9CDF44C9B2C8}" destId="{B6DFBD50-E0C5-489F-AAC6-7D0FF078C2D3}" srcOrd="20" destOrd="0" presId="urn:microsoft.com/office/officeart/2008/layout/HexagonCluster"/>
    <dgm:cxn modelId="{DCB630D0-1A46-40EB-A7B4-45FDC82A9A1D}" type="presParOf" srcId="{B6DFBD50-E0C5-489F-AAC6-7D0FF078C2D3}" destId="{03038DB8-B441-4597-B61F-FB7633F4C8DC}" srcOrd="0" destOrd="0" presId="urn:microsoft.com/office/officeart/2008/layout/HexagonCluster"/>
    <dgm:cxn modelId="{25764938-6CF1-449A-A4A9-B74CF95733CB}" type="presParOf" srcId="{D0F608F8-2B06-41DF-83A3-9CDF44C9B2C8}" destId="{B1EE946B-A9E7-42DC-981A-D16392443B8B}" srcOrd="21" destOrd="0" presId="urn:microsoft.com/office/officeart/2008/layout/HexagonCluster"/>
    <dgm:cxn modelId="{5EBBEB2F-7487-4F04-9E8E-EAE0379812F5}" type="presParOf" srcId="{B1EE946B-A9E7-42DC-981A-D16392443B8B}" destId="{E4A6AC06-E727-4FAF-B622-A9BDA722F798}" srcOrd="0" destOrd="0" presId="urn:microsoft.com/office/officeart/2008/layout/HexagonCluster"/>
    <dgm:cxn modelId="{74A46EC0-E680-4491-B011-50092D339556}" type="presParOf" srcId="{D0F608F8-2B06-41DF-83A3-9CDF44C9B2C8}" destId="{3F765218-7BC1-44B4-AD3F-01E4185AEBD6}" srcOrd="22" destOrd="0" presId="urn:microsoft.com/office/officeart/2008/layout/HexagonCluster"/>
    <dgm:cxn modelId="{F578AFDA-747F-4A3F-B04E-538518CFAA95}" type="presParOf" srcId="{3F765218-7BC1-44B4-AD3F-01E4185AEBD6}" destId="{DA7B3978-C238-4E1D-A146-B93E51D608D4}" srcOrd="0" destOrd="0" presId="urn:microsoft.com/office/officeart/2008/layout/HexagonCluster"/>
    <dgm:cxn modelId="{A038CC60-1F12-4AFE-938F-530EC0CDE3B9}" type="presParOf" srcId="{D0F608F8-2B06-41DF-83A3-9CDF44C9B2C8}" destId="{1897E932-C675-41C4-AC28-6158AF2E47D8}" srcOrd="23" destOrd="0" presId="urn:microsoft.com/office/officeart/2008/layout/HexagonCluster"/>
    <dgm:cxn modelId="{EBDBCDB1-64C5-40D9-9147-7C044810AB43}" type="presParOf" srcId="{1897E932-C675-41C4-AC28-6158AF2E47D8}" destId="{FA01188F-1305-4215-86DD-D4A6627BA04C}" srcOrd="0" destOrd="0" presId="urn:microsoft.com/office/officeart/2008/layout/HexagonCluster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D1A5B-5D57-4380-8562-86434DABDCB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C6CCF0-6147-40C1-A21C-DA7F5C8C3959}">
      <dgm:prSet phldrT="[Texto]" custT="1"/>
      <dgm:spPr>
        <a:solidFill>
          <a:srgbClr val="C6004C"/>
        </a:solidFill>
      </dgm:spPr>
      <dgm:t>
        <a:bodyPr/>
        <a:lstStyle/>
        <a:p>
          <a:r>
            <a:rPr lang="es-ES" sz="4000" b="1" dirty="0">
              <a:latin typeface="Franklin Gothic Book" panose="020B0503020102020204" pitchFamily="34" charset="0"/>
            </a:rPr>
            <a:t>Fundamentos</a:t>
          </a:r>
        </a:p>
      </dgm:t>
    </dgm:pt>
    <dgm:pt modelId="{D77BC0D2-91A6-4770-A99C-50DDB5109BFC}" type="parTrans" cxnId="{2D07A6FD-2AFD-4185-B7C4-00E90357E12D}">
      <dgm:prSet/>
      <dgm:spPr/>
      <dgm:t>
        <a:bodyPr/>
        <a:lstStyle/>
        <a:p>
          <a:endParaRPr lang="es-ES" b="1"/>
        </a:p>
      </dgm:t>
    </dgm:pt>
    <dgm:pt modelId="{79FCA660-40AA-4046-A620-E085FBAABCCE}" type="sibTrans" cxnId="{2D07A6FD-2AFD-4185-B7C4-00E90357E12D}">
      <dgm:prSet/>
      <dgm:spPr/>
      <dgm:t>
        <a:bodyPr/>
        <a:lstStyle/>
        <a:p>
          <a:endParaRPr lang="es-ES" b="1"/>
        </a:p>
      </dgm:t>
    </dgm:pt>
    <dgm:pt modelId="{2BB49991-D769-4D6F-BEB5-87D106D34A79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Fundamentos de los láseres</a:t>
          </a:r>
        </a:p>
      </dgm:t>
    </dgm:pt>
    <dgm:pt modelId="{96AD7CEE-1F6B-4B69-9ED4-C791884FD0A9}" type="parTrans" cxnId="{AE7A282C-D649-4DCA-B40F-6AF2D8EB43B1}">
      <dgm:prSet/>
      <dgm:spPr/>
      <dgm:t>
        <a:bodyPr/>
        <a:lstStyle/>
        <a:p>
          <a:endParaRPr lang="es-ES"/>
        </a:p>
      </dgm:t>
    </dgm:pt>
    <dgm:pt modelId="{92E9DCEA-83B2-46F0-B90C-B13DF125226D}" type="sibTrans" cxnId="{AE7A282C-D649-4DCA-B40F-6AF2D8EB43B1}">
      <dgm:prSet/>
      <dgm:spPr/>
      <dgm:t>
        <a:bodyPr/>
        <a:lstStyle/>
        <a:p>
          <a:endParaRPr lang="es-ES"/>
        </a:p>
      </dgm:t>
    </dgm:pt>
    <dgm:pt modelId="{E3AC8138-1F6E-4B30-8C28-7F087FE44C9A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Métodos computacionales en óptica</a:t>
          </a:r>
        </a:p>
      </dgm:t>
    </dgm:pt>
    <dgm:pt modelId="{FB671F56-88D0-43D6-A59F-B9F7297C37FD}" type="parTrans" cxnId="{48F2A290-FD1C-42B2-A5AE-4FFD8129E17D}">
      <dgm:prSet/>
      <dgm:spPr/>
      <dgm:t>
        <a:bodyPr/>
        <a:lstStyle/>
        <a:p>
          <a:endParaRPr lang="es-ES"/>
        </a:p>
      </dgm:t>
    </dgm:pt>
    <dgm:pt modelId="{4669A195-E344-4692-88FE-83BE1A8BF6CD}" type="sibTrans" cxnId="{48F2A290-FD1C-42B2-A5AE-4FFD8129E17D}">
      <dgm:prSet/>
      <dgm:spPr/>
      <dgm:t>
        <a:bodyPr/>
        <a:lstStyle/>
        <a:p>
          <a:endParaRPr lang="es-ES"/>
        </a:p>
      </dgm:t>
    </dgm:pt>
    <dgm:pt modelId="{AECD0EAC-D335-4C47-BE38-BEF2087EAE20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Transferencia de resultados científicos y habilidades de comunicación</a:t>
          </a:r>
        </a:p>
      </dgm:t>
    </dgm:pt>
    <dgm:pt modelId="{65B3034F-73DC-47C8-AEF2-A94FA8E67B8E}" type="parTrans" cxnId="{E400CB68-8ED4-42E1-89E1-F80ACBA22312}">
      <dgm:prSet/>
      <dgm:spPr/>
      <dgm:t>
        <a:bodyPr/>
        <a:lstStyle/>
        <a:p>
          <a:endParaRPr lang="es-ES"/>
        </a:p>
      </dgm:t>
    </dgm:pt>
    <dgm:pt modelId="{7347E689-BFEC-49FA-9F2D-6D03D5D203B3}" type="sibTrans" cxnId="{E400CB68-8ED4-42E1-89E1-F80ACBA22312}">
      <dgm:prSet/>
      <dgm:spPr/>
      <dgm:t>
        <a:bodyPr/>
        <a:lstStyle/>
        <a:p>
          <a:endParaRPr lang="es-ES"/>
        </a:p>
      </dgm:t>
    </dgm:pt>
    <dgm:pt modelId="{F3201782-F711-4E50-BF98-7C1B8270DC77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Interacción láser-materia</a:t>
          </a:r>
        </a:p>
      </dgm:t>
    </dgm:pt>
    <dgm:pt modelId="{613508C8-2B25-411A-B669-57DFA366F149}" type="parTrans" cxnId="{FB6C3CD0-3DA3-4DAA-AB0C-3F2B76A3B24A}">
      <dgm:prSet/>
      <dgm:spPr/>
      <dgm:t>
        <a:bodyPr/>
        <a:lstStyle/>
        <a:p>
          <a:endParaRPr lang="es-ES"/>
        </a:p>
      </dgm:t>
    </dgm:pt>
    <dgm:pt modelId="{BD03189F-0E9B-4E84-8526-6AC0D6303332}" type="sibTrans" cxnId="{FB6C3CD0-3DA3-4DAA-AB0C-3F2B76A3B24A}">
      <dgm:prSet/>
      <dgm:spPr/>
      <dgm:t>
        <a:bodyPr/>
        <a:lstStyle/>
        <a:p>
          <a:endParaRPr lang="es-ES"/>
        </a:p>
      </dgm:t>
    </dgm:pt>
    <dgm:pt modelId="{3D3AB7E0-2FEA-4850-A193-77F7DEB072A5}" type="pres">
      <dgm:prSet presAssocID="{0EED1A5B-5D57-4380-8562-86434DABDCB2}" presName="linear" presStyleCnt="0">
        <dgm:presLayoutVars>
          <dgm:dir/>
          <dgm:animLvl val="lvl"/>
          <dgm:resizeHandles val="exact"/>
        </dgm:presLayoutVars>
      </dgm:prSet>
      <dgm:spPr/>
    </dgm:pt>
    <dgm:pt modelId="{E37CF10D-6500-4B1D-B2B1-C8323FCD5938}" type="pres">
      <dgm:prSet presAssocID="{73C6CCF0-6147-40C1-A21C-DA7F5C8C3959}" presName="parentLin" presStyleCnt="0"/>
      <dgm:spPr/>
    </dgm:pt>
    <dgm:pt modelId="{7901DF02-DDF1-420E-80DE-F19536D8F368}" type="pres">
      <dgm:prSet presAssocID="{73C6CCF0-6147-40C1-A21C-DA7F5C8C3959}" presName="parentLeftMargin" presStyleLbl="node1" presStyleIdx="0" presStyleCnt="1"/>
      <dgm:spPr/>
    </dgm:pt>
    <dgm:pt modelId="{607A7759-3351-4ADF-A90F-1C5D84188FF8}" type="pres">
      <dgm:prSet presAssocID="{73C6CCF0-6147-40C1-A21C-DA7F5C8C395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4C4D519-FACD-4F28-959F-3CADB3657466}" type="pres">
      <dgm:prSet presAssocID="{73C6CCF0-6147-40C1-A21C-DA7F5C8C3959}" presName="negativeSpace" presStyleCnt="0"/>
      <dgm:spPr/>
    </dgm:pt>
    <dgm:pt modelId="{A7451EE1-0C29-46ED-8B30-E063B83FB248}" type="pres">
      <dgm:prSet presAssocID="{73C6CCF0-6147-40C1-A21C-DA7F5C8C395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86F2A508-98C5-41D8-AA92-8F8901E4CB86}" type="presOf" srcId="{73C6CCF0-6147-40C1-A21C-DA7F5C8C3959}" destId="{7901DF02-DDF1-420E-80DE-F19536D8F368}" srcOrd="0" destOrd="0" presId="urn:microsoft.com/office/officeart/2005/8/layout/list1"/>
    <dgm:cxn modelId="{8C1C320F-FD31-486F-AC80-CC26A77EA269}" type="presOf" srcId="{E3AC8138-1F6E-4B30-8C28-7F087FE44C9A}" destId="{A7451EE1-0C29-46ED-8B30-E063B83FB248}" srcOrd="0" destOrd="1" presId="urn:microsoft.com/office/officeart/2005/8/layout/list1"/>
    <dgm:cxn modelId="{AE7A282C-D649-4DCA-B40F-6AF2D8EB43B1}" srcId="{73C6CCF0-6147-40C1-A21C-DA7F5C8C3959}" destId="{2BB49991-D769-4D6F-BEB5-87D106D34A79}" srcOrd="0" destOrd="0" parTransId="{96AD7CEE-1F6B-4B69-9ED4-C791884FD0A9}" sibTransId="{92E9DCEA-83B2-46F0-B90C-B13DF125226D}"/>
    <dgm:cxn modelId="{E400CB68-8ED4-42E1-89E1-F80ACBA22312}" srcId="{73C6CCF0-6147-40C1-A21C-DA7F5C8C3959}" destId="{AECD0EAC-D335-4C47-BE38-BEF2087EAE20}" srcOrd="2" destOrd="0" parTransId="{65B3034F-73DC-47C8-AEF2-A94FA8E67B8E}" sibTransId="{7347E689-BFEC-49FA-9F2D-6D03D5D203B3}"/>
    <dgm:cxn modelId="{48F2A290-FD1C-42B2-A5AE-4FFD8129E17D}" srcId="{73C6CCF0-6147-40C1-A21C-DA7F5C8C3959}" destId="{E3AC8138-1F6E-4B30-8C28-7F087FE44C9A}" srcOrd="1" destOrd="0" parTransId="{FB671F56-88D0-43D6-A59F-B9F7297C37FD}" sibTransId="{4669A195-E344-4692-88FE-83BE1A8BF6CD}"/>
    <dgm:cxn modelId="{8C6A84AE-1EE4-4641-B82E-2C7607F74822}" type="presOf" srcId="{AECD0EAC-D335-4C47-BE38-BEF2087EAE20}" destId="{A7451EE1-0C29-46ED-8B30-E063B83FB248}" srcOrd="0" destOrd="2" presId="urn:microsoft.com/office/officeart/2005/8/layout/list1"/>
    <dgm:cxn modelId="{FB6C3CD0-3DA3-4DAA-AB0C-3F2B76A3B24A}" srcId="{73C6CCF0-6147-40C1-A21C-DA7F5C8C3959}" destId="{F3201782-F711-4E50-BF98-7C1B8270DC77}" srcOrd="3" destOrd="0" parTransId="{613508C8-2B25-411A-B669-57DFA366F149}" sibTransId="{BD03189F-0E9B-4E84-8526-6AC0D6303332}"/>
    <dgm:cxn modelId="{EC3643EB-518F-4CD9-BE3A-A34AABEAC371}" type="presOf" srcId="{0EED1A5B-5D57-4380-8562-86434DABDCB2}" destId="{3D3AB7E0-2FEA-4850-A193-77F7DEB072A5}" srcOrd="0" destOrd="0" presId="urn:microsoft.com/office/officeart/2005/8/layout/list1"/>
    <dgm:cxn modelId="{D1B310F0-E6BA-4118-ADE6-C18F7B7B12EC}" type="presOf" srcId="{2BB49991-D769-4D6F-BEB5-87D106D34A79}" destId="{A7451EE1-0C29-46ED-8B30-E063B83FB248}" srcOrd="0" destOrd="0" presId="urn:microsoft.com/office/officeart/2005/8/layout/list1"/>
    <dgm:cxn modelId="{522264F0-E531-42DF-A96E-C0498C3DE609}" type="presOf" srcId="{F3201782-F711-4E50-BF98-7C1B8270DC77}" destId="{A7451EE1-0C29-46ED-8B30-E063B83FB248}" srcOrd="0" destOrd="3" presId="urn:microsoft.com/office/officeart/2005/8/layout/list1"/>
    <dgm:cxn modelId="{A3F5EAF9-51C5-48BB-97D9-8F2857CB9598}" type="presOf" srcId="{73C6CCF0-6147-40C1-A21C-DA7F5C8C3959}" destId="{607A7759-3351-4ADF-A90F-1C5D84188FF8}" srcOrd="1" destOrd="0" presId="urn:microsoft.com/office/officeart/2005/8/layout/list1"/>
    <dgm:cxn modelId="{2D07A6FD-2AFD-4185-B7C4-00E90357E12D}" srcId="{0EED1A5B-5D57-4380-8562-86434DABDCB2}" destId="{73C6CCF0-6147-40C1-A21C-DA7F5C8C3959}" srcOrd="0" destOrd="0" parTransId="{D77BC0D2-91A6-4770-A99C-50DDB5109BFC}" sibTransId="{79FCA660-40AA-4046-A620-E085FBAABCCE}"/>
    <dgm:cxn modelId="{ECFA798E-FA6D-4E3C-9710-0239D43F3CE9}" type="presParOf" srcId="{3D3AB7E0-2FEA-4850-A193-77F7DEB072A5}" destId="{E37CF10D-6500-4B1D-B2B1-C8323FCD5938}" srcOrd="0" destOrd="0" presId="urn:microsoft.com/office/officeart/2005/8/layout/list1"/>
    <dgm:cxn modelId="{A2E0E5DB-C98A-4D93-9712-75A8F865039A}" type="presParOf" srcId="{E37CF10D-6500-4B1D-B2B1-C8323FCD5938}" destId="{7901DF02-DDF1-420E-80DE-F19536D8F368}" srcOrd="0" destOrd="0" presId="urn:microsoft.com/office/officeart/2005/8/layout/list1"/>
    <dgm:cxn modelId="{736007E5-24A1-4BD8-A030-7D60FFAC6A87}" type="presParOf" srcId="{E37CF10D-6500-4B1D-B2B1-C8323FCD5938}" destId="{607A7759-3351-4ADF-A90F-1C5D84188FF8}" srcOrd="1" destOrd="0" presId="urn:microsoft.com/office/officeart/2005/8/layout/list1"/>
    <dgm:cxn modelId="{A26E2EED-7763-44B1-A656-E72E6CB84BEF}" type="presParOf" srcId="{3D3AB7E0-2FEA-4850-A193-77F7DEB072A5}" destId="{34C4D519-FACD-4F28-959F-3CADB3657466}" srcOrd="1" destOrd="0" presId="urn:microsoft.com/office/officeart/2005/8/layout/list1"/>
    <dgm:cxn modelId="{4642DBD1-1CFD-49CC-9D0B-151A1AA17837}" type="presParOf" srcId="{3D3AB7E0-2FEA-4850-A193-77F7DEB072A5}" destId="{A7451EE1-0C29-46ED-8B30-E063B83FB24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ED1A5B-5D57-4380-8562-86434DABDCB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0F6759A-B41F-462F-ABCC-E9C4656B3D10}">
      <dgm:prSet phldrT="[Texto]" custT="1"/>
      <dgm:spPr>
        <a:solidFill>
          <a:srgbClr val="C6004C"/>
        </a:solidFill>
      </dgm:spPr>
      <dgm:t>
        <a:bodyPr/>
        <a:lstStyle/>
        <a:p>
          <a:r>
            <a:rPr lang="es-ES" sz="4000" b="1" dirty="0">
              <a:latin typeface="Franklin Gothic Book" panose="020B0503020102020204" pitchFamily="34" charset="0"/>
            </a:rPr>
            <a:t>Tipos de láseres</a:t>
          </a:r>
        </a:p>
      </dgm:t>
    </dgm:pt>
    <dgm:pt modelId="{49A400A6-3EA2-4C40-89EF-4BB6EEE99F50}" type="parTrans" cxnId="{531FEAE2-AC7F-45A1-93FC-467FEE0973AC}">
      <dgm:prSet/>
      <dgm:spPr/>
      <dgm:t>
        <a:bodyPr/>
        <a:lstStyle/>
        <a:p>
          <a:endParaRPr lang="es-ES" b="1"/>
        </a:p>
      </dgm:t>
    </dgm:pt>
    <dgm:pt modelId="{4C6A89C8-2D4C-4F13-B5CC-822FFB6D6B49}" type="sibTrans" cxnId="{531FEAE2-AC7F-45A1-93FC-467FEE0973AC}">
      <dgm:prSet/>
      <dgm:spPr/>
      <dgm:t>
        <a:bodyPr/>
        <a:lstStyle/>
        <a:p>
          <a:endParaRPr lang="es-ES" b="1"/>
        </a:p>
      </dgm:t>
    </dgm:pt>
    <dgm:pt modelId="{A4851873-8EB7-4F43-98EE-6ADC357EC9CA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alta potencia</a:t>
          </a:r>
        </a:p>
      </dgm:t>
    </dgm:pt>
    <dgm:pt modelId="{F9D11A15-0390-414C-8AF6-D6CFDFEF5006}" type="parTrans" cxnId="{BA9A17B2-158D-48C8-B6E4-78E684832419}">
      <dgm:prSet/>
      <dgm:spPr/>
      <dgm:t>
        <a:bodyPr/>
        <a:lstStyle/>
        <a:p>
          <a:endParaRPr lang="es-ES" b="1"/>
        </a:p>
      </dgm:t>
    </dgm:pt>
    <dgm:pt modelId="{426BBF01-4C23-44A0-8729-DAF451F5BED4}" type="sibTrans" cxnId="{BA9A17B2-158D-48C8-B6E4-78E684832419}">
      <dgm:prSet/>
      <dgm:spPr/>
      <dgm:t>
        <a:bodyPr/>
        <a:lstStyle/>
        <a:p>
          <a:endParaRPr lang="es-ES" b="1"/>
        </a:p>
      </dgm:t>
    </dgm:pt>
    <dgm:pt modelId="{26FBE9C5-349C-49BC-A981-4CB638F62BB0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fuera del rango óptico (THz, XUV, rayos X)</a:t>
          </a:r>
        </a:p>
      </dgm:t>
    </dgm:pt>
    <dgm:pt modelId="{AEF8E58F-B8BD-4ABF-8F76-DEEE2F1FE4DE}" type="parTrans" cxnId="{497CB365-9B77-493E-93BF-EC4067FEA6DB}">
      <dgm:prSet/>
      <dgm:spPr/>
      <dgm:t>
        <a:bodyPr/>
        <a:lstStyle/>
        <a:p>
          <a:endParaRPr lang="es-ES" b="1"/>
        </a:p>
      </dgm:t>
    </dgm:pt>
    <dgm:pt modelId="{8AA8B106-7FC0-4CED-8900-29FCEA4A16FA}" type="sibTrans" cxnId="{497CB365-9B77-493E-93BF-EC4067FEA6DB}">
      <dgm:prSet/>
      <dgm:spPr/>
      <dgm:t>
        <a:bodyPr/>
        <a:lstStyle/>
        <a:p>
          <a:endParaRPr lang="es-ES" b="1"/>
        </a:p>
      </dgm:t>
    </dgm:pt>
    <dgm:pt modelId="{4B5EFBC2-29F1-4E55-BE3E-C4B479E1ABAF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semiconductores y Optoelectrónica</a:t>
          </a:r>
        </a:p>
      </dgm:t>
    </dgm:pt>
    <dgm:pt modelId="{5A6775DD-8E2E-4653-BAD2-F613F9E41515}" type="parTrans" cxnId="{540DE2FB-AC86-40E0-920C-524B75FFF7AF}">
      <dgm:prSet/>
      <dgm:spPr/>
      <dgm:t>
        <a:bodyPr/>
        <a:lstStyle/>
        <a:p>
          <a:endParaRPr lang="es-ES" b="1"/>
        </a:p>
      </dgm:t>
    </dgm:pt>
    <dgm:pt modelId="{C5DC8ED7-ED65-419F-BB6F-C3E444CA7F91}" type="sibTrans" cxnId="{540DE2FB-AC86-40E0-920C-524B75FFF7AF}">
      <dgm:prSet/>
      <dgm:spPr/>
      <dgm:t>
        <a:bodyPr/>
        <a:lstStyle/>
        <a:p>
          <a:endParaRPr lang="es-ES" b="1"/>
        </a:p>
      </dgm:t>
    </dgm:pt>
    <dgm:pt modelId="{87E347D8-D6C3-4A4C-968A-7D3FB1060FC6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fibra óptica</a:t>
          </a:r>
        </a:p>
      </dgm:t>
    </dgm:pt>
    <dgm:pt modelId="{0AF13C41-A313-43FE-90A9-D415FA5A628B}" type="parTrans" cxnId="{3231C04B-240A-4971-A98D-D1B1A2089360}">
      <dgm:prSet/>
      <dgm:spPr/>
      <dgm:t>
        <a:bodyPr/>
        <a:lstStyle/>
        <a:p>
          <a:endParaRPr lang="es-ES" b="1"/>
        </a:p>
      </dgm:t>
    </dgm:pt>
    <dgm:pt modelId="{F53E1D1A-9BDF-4CD2-9FD3-5294EED0F368}" type="sibTrans" cxnId="{3231C04B-240A-4971-A98D-D1B1A2089360}">
      <dgm:prSet/>
      <dgm:spPr/>
      <dgm:t>
        <a:bodyPr/>
        <a:lstStyle/>
        <a:p>
          <a:endParaRPr lang="es-ES" b="1"/>
        </a:p>
      </dgm:t>
    </dgm:pt>
    <dgm:pt modelId="{D9650E40-A42E-4CAE-91D8-597865D47DD8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3300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pulsos ultracortos</a:t>
          </a:r>
        </a:p>
      </dgm:t>
    </dgm:pt>
    <dgm:pt modelId="{ED1955CB-7E7E-4E55-AD2C-411E9357ECC0}" type="parTrans" cxnId="{0ADAD67A-83CA-47E1-9CC1-7C14CFC7EFFF}">
      <dgm:prSet/>
      <dgm:spPr/>
      <dgm:t>
        <a:bodyPr/>
        <a:lstStyle/>
        <a:p>
          <a:endParaRPr lang="es-ES" b="1"/>
        </a:p>
      </dgm:t>
    </dgm:pt>
    <dgm:pt modelId="{CC9D7984-163C-4130-AE3C-2B5AA8E05391}" type="sibTrans" cxnId="{0ADAD67A-83CA-47E1-9CC1-7C14CFC7EFFF}">
      <dgm:prSet/>
      <dgm:spPr/>
      <dgm:t>
        <a:bodyPr/>
        <a:lstStyle/>
        <a:p>
          <a:endParaRPr lang="es-ES" b="1"/>
        </a:p>
      </dgm:t>
    </dgm:pt>
    <dgm:pt modelId="{3D3AB7E0-2FEA-4850-A193-77F7DEB072A5}" type="pres">
      <dgm:prSet presAssocID="{0EED1A5B-5D57-4380-8562-86434DABDCB2}" presName="linear" presStyleCnt="0">
        <dgm:presLayoutVars>
          <dgm:dir/>
          <dgm:animLvl val="lvl"/>
          <dgm:resizeHandles val="exact"/>
        </dgm:presLayoutVars>
      </dgm:prSet>
      <dgm:spPr/>
    </dgm:pt>
    <dgm:pt modelId="{B1DF5D1D-5D7D-4A81-8FF9-A19EE3740F82}" type="pres">
      <dgm:prSet presAssocID="{F0F6759A-B41F-462F-ABCC-E9C4656B3D10}" presName="parentLin" presStyleCnt="0"/>
      <dgm:spPr/>
    </dgm:pt>
    <dgm:pt modelId="{FA512280-44EF-4C45-A399-E66BAE63A037}" type="pres">
      <dgm:prSet presAssocID="{F0F6759A-B41F-462F-ABCC-E9C4656B3D10}" presName="parentLeftMargin" presStyleLbl="node1" presStyleIdx="0" presStyleCnt="1"/>
      <dgm:spPr/>
    </dgm:pt>
    <dgm:pt modelId="{0327F2D5-AAD4-4D39-B490-158B4B01728F}" type="pres">
      <dgm:prSet presAssocID="{F0F6759A-B41F-462F-ABCC-E9C4656B3D1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FA4926C-5680-4C27-BED8-B73B0858D97D}" type="pres">
      <dgm:prSet presAssocID="{F0F6759A-B41F-462F-ABCC-E9C4656B3D10}" presName="negativeSpace" presStyleCnt="0"/>
      <dgm:spPr/>
    </dgm:pt>
    <dgm:pt modelId="{092D6D90-D47F-423E-AA4D-A52517433F8C}" type="pres">
      <dgm:prSet presAssocID="{F0F6759A-B41F-462F-ABCC-E9C4656B3D1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471C60D-939E-44FA-B888-395117220734}" type="presOf" srcId="{D9650E40-A42E-4CAE-91D8-597865D47DD8}" destId="{092D6D90-D47F-423E-AA4D-A52517433F8C}" srcOrd="0" destOrd="2" presId="urn:microsoft.com/office/officeart/2005/8/layout/list1"/>
    <dgm:cxn modelId="{B6844529-F932-4946-ACBF-30CEBABBE879}" type="presOf" srcId="{F0F6759A-B41F-462F-ABCC-E9C4656B3D10}" destId="{FA512280-44EF-4C45-A399-E66BAE63A037}" srcOrd="0" destOrd="0" presId="urn:microsoft.com/office/officeart/2005/8/layout/list1"/>
    <dgm:cxn modelId="{8537D560-15E5-4B22-9DD1-2C49FD74220B}" type="presOf" srcId="{F0F6759A-B41F-462F-ABCC-E9C4656B3D10}" destId="{0327F2D5-AAD4-4D39-B490-158B4B01728F}" srcOrd="1" destOrd="0" presId="urn:microsoft.com/office/officeart/2005/8/layout/list1"/>
    <dgm:cxn modelId="{497CB365-9B77-493E-93BF-EC4067FEA6DB}" srcId="{F0F6759A-B41F-462F-ABCC-E9C4656B3D10}" destId="{26FBE9C5-349C-49BC-A981-4CB638F62BB0}" srcOrd="4" destOrd="0" parTransId="{AEF8E58F-B8BD-4ABF-8F76-DEEE2F1FE4DE}" sibTransId="{8AA8B106-7FC0-4CED-8900-29FCEA4A16FA}"/>
    <dgm:cxn modelId="{3231C04B-240A-4971-A98D-D1B1A2089360}" srcId="{F0F6759A-B41F-462F-ABCC-E9C4656B3D10}" destId="{87E347D8-D6C3-4A4C-968A-7D3FB1060FC6}" srcOrd="1" destOrd="0" parTransId="{0AF13C41-A313-43FE-90A9-D415FA5A628B}" sibTransId="{F53E1D1A-9BDF-4CD2-9FD3-5294EED0F368}"/>
    <dgm:cxn modelId="{0ADAD67A-83CA-47E1-9CC1-7C14CFC7EFFF}" srcId="{F0F6759A-B41F-462F-ABCC-E9C4656B3D10}" destId="{D9650E40-A42E-4CAE-91D8-597865D47DD8}" srcOrd="2" destOrd="0" parTransId="{ED1955CB-7E7E-4E55-AD2C-411E9357ECC0}" sibTransId="{CC9D7984-163C-4130-AE3C-2B5AA8E05391}"/>
    <dgm:cxn modelId="{AED63C95-E346-45C4-9A7A-01E47170960E}" type="presOf" srcId="{87E347D8-D6C3-4A4C-968A-7D3FB1060FC6}" destId="{092D6D90-D47F-423E-AA4D-A52517433F8C}" srcOrd="0" destOrd="1" presId="urn:microsoft.com/office/officeart/2005/8/layout/list1"/>
    <dgm:cxn modelId="{16B5E8A8-CB6B-4DB5-B7B9-8E4955F7EAE4}" type="presOf" srcId="{26FBE9C5-349C-49BC-A981-4CB638F62BB0}" destId="{092D6D90-D47F-423E-AA4D-A52517433F8C}" srcOrd="0" destOrd="4" presId="urn:microsoft.com/office/officeart/2005/8/layout/list1"/>
    <dgm:cxn modelId="{BA9A17B2-158D-48C8-B6E4-78E684832419}" srcId="{F0F6759A-B41F-462F-ABCC-E9C4656B3D10}" destId="{A4851873-8EB7-4F43-98EE-6ADC357EC9CA}" srcOrd="3" destOrd="0" parTransId="{F9D11A15-0390-414C-8AF6-D6CFDFEF5006}" sibTransId="{426BBF01-4C23-44A0-8729-DAF451F5BED4}"/>
    <dgm:cxn modelId="{3ACDC5CB-2FD0-426F-8962-0A74F60817FC}" type="presOf" srcId="{4B5EFBC2-29F1-4E55-BE3E-C4B479E1ABAF}" destId="{092D6D90-D47F-423E-AA4D-A52517433F8C}" srcOrd="0" destOrd="0" presId="urn:microsoft.com/office/officeart/2005/8/layout/list1"/>
    <dgm:cxn modelId="{7C56FFDB-A8DA-439C-AC5A-FF75BB597508}" type="presOf" srcId="{A4851873-8EB7-4F43-98EE-6ADC357EC9CA}" destId="{092D6D90-D47F-423E-AA4D-A52517433F8C}" srcOrd="0" destOrd="3" presId="urn:microsoft.com/office/officeart/2005/8/layout/list1"/>
    <dgm:cxn modelId="{531FEAE2-AC7F-45A1-93FC-467FEE0973AC}" srcId="{0EED1A5B-5D57-4380-8562-86434DABDCB2}" destId="{F0F6759A-B41F-462F-ABCC-E9C4656B3D10}" srcOrd="0" destOrd="0" parTransId="{49A400A6-3EA2-4C40-89EF-4BB6EEE99F50}" sibTransId="{4C6A89C8-2D4C-4F13-B5CC-822FFB6D6B49}"/>
    <dgm:cxn modelId="{EC3643EB-518F-4CD9-BE3A-A34AABEAC371}" type="presOf" srcId="{0EED1A5B-5D57-4380-8562-86434DABDCB2}" destId="{3D3AB7E0-2FEA-4850-A193-77F7DEB072A5}" srcOrd="0" destOrd="0" presId="urn:microsoft.com/office/officeart/2005/8/layout/list1"/>
    <dgm:cxn modelId="{540DE2FB-AC86-40E0-920C-524B75FFF7AF}" srcId="{F0F6759A-B41F-462F-ABCC-E9C4656B3D10}" destId="{4B5EFBC2-29F1-4E55-BE3E-C4B479E1ABAF}" srcOrd="0" destOrd="0" parTransId="{5A6775DD-8E2E-4653-BAD2-F613F9E41515}" sibTransId="{C5DC8ED7-ED65-419F-BB6F-C3E444CA7F91}"/>
    <dgm:cxn modelId="{5C8EAB4B-1022-4484-A11A-F8EC674DA926}" type="presParOf" srcId="{3D3AB7E0-2FEA-4850-A193-77F7DEB072A5}" destId="{B1DF5D1D-5D7D-4A81-8FF9-A19EE3740F82}" srcOrd="0" destOrd="0" presId="urn:microsoft.com/office/officeart/2005/8/layout/list1"/>
    <dgm:cxn modelId="{83CC329B-F320-4E77-8F1A-80D815CFF861}" type="presParOf" srcId="{B1DF5D1D-5D7D-4A81-8FF9-A19EE3740F82}" destId="{FA512280-44EF-4C45-A399-E66BAE63A037}" srcOrd="0" destOrd="0" presId="urn:microsoft.com/office/officeart/2005/8/layout/list1"/>
    <dgm:cxn modelId="{A9DED915-1A95-4266-8225-7B7CE6B90992}" type="presParOf" srcId="{B1DF5D1D-5D7D-4A81-8FF9-A19EE3740F82}" destId="{0327F2D5-AAD4-4D39-B490-158B4B01728F}" srcOrd="1" destOrd="0" presId="urn:microsoft.com/office/officeart/2005/8/layout/list1"/>
    <dgm:cxn modelId="{A0591AD4-35EF-4910-98D9-4314CDEF8665}" type="presParOf" srcId="{3D3AB7E0-2FEA-4850-A193-77F7DEB072A5}" destId="{5FA4926C-5680-4C27-BED8-B73B0858D97D}" srcOrd="1" destOrd="0" presId="urn:microsoft.com/office/officeart/2005/8/layout/list1"/>
    <dgm:cxn modelId="{3497EE18-7365-462A-A07C-642BC8BBD258}" type="presParOf" srcId="{3D3AB7E0-2FEA-4850-A193-77F7DEB072A5}" destId="{092D6D90-D47F-423E-AA4D-A52517433F8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ED1A5B-5D57-4380-8562-86434DABDCB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E2BEDE-6132-406A-AF4F-31FBBAFB8638}">
      <dgm:prSet phldrT="[Texto]" custT="1"/>
      <dgm:spPr>
        <a:solidFill>
          <a:srgbClr val="C6004C"/>
        </a:solidFill>
      </dgm:spPr>
      <dgm:t>
        <a:bodyPr/>
        <a:lstStyle/>
        <a:p>
          <a:r>
            <a:rPr lang="es-ES" sz="4000" b="1" dirty="0">
              <a:solidFill>
                <a:schemeClr val="bg1"/>
              </a:solidFill>
              <a:latin typeface="Franklin Gothic Book" panose="020B0503020102020204" pitchFamily="34" charset="0"/>
            </a:rPr>
            <a:t>Aplicaciones</a:t>
          </a:r>
        </a:p>
      </dgm:t>
    </dgm:pt>
    <dgm:pt modelId="{D7E5387F-C71D-4128-8DB5-91B162A71F97}" type="parTrans" cxnId="{4530666F-CA8D-43C3-BCF8-9D64FBA2D3A5}">
      <dgm:prSet/>
      <dgm:spPr/>
      <dgm:t>
        <a:bodyPr/>
        <a:lstStyle/>
        <a:p>
          <a:endParaRPr lang="es-ES" b="1"/>
        </a:p>
      </dgm:t>
    </dgm:pt>
    <dgm:pt modelId="{93AD8837-6702-4A35-8D82-380BD8B4DD6E}" type="sibTrans" cxnId="{4530666F-CA8D-43C3-BCF8-9D64FBA2D3A5}">
      <dgm:prSet/>
      <dgm:spPr/>
      <dgm:t>
        <a:bodyPr/>
        <a:lstStyle/>
        <a:p>
          <a:endParaRPr lang="es-ES" b="1"/>
        </a:p>
      </dgm:t>
    </dgm:pt>
    <dgm:pt modelId="{CFF4AD53-CF4B-4570-8F91-E1DDEE7CF2E6}">
      <dgm:prSet phldrT="[Texto]"/>
      <dgm:spPr/>
      <dgm:t>
        <a:bodyPr/>
        <a:lstStyle/>
        <a:p>
          <a:r>
            <a:rPr lang="es-ES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Óptica ultrarrápida y </a:t>
          </a:r>
          <a:r>
            <a:rPr lang="es-ES" b="1" baseline="0" dirty="0" err="1">
              <a:solidFill>
                <a:srgbClr val="C6004C"/>
              </a:solidFill>
              <a:latin typeface="Franklin Gothic Book" panose="020B0503020102020204" pitchFamily="34" charset="0"/>
            </a:rPr>
            <a:t>attociencia</a:t>
          </a:r>
          <a:r>
            <a:rPr lang="es-ES" b="1" baseline="0" dirty="0">
              <a:solidFill>
                <a:srgbClr val="C6004C"/>
              </a:solidFill>
              <a:latin typeface="Franklin Gothic Book" panose="020B0503020102020204" pitchFamily="34" charset="0"/>
            </a:rPr>
            <a:t>
Interacción láser-plasma 
Óptica cuántica
Espectroscopía avanzada
Comunicaciones ópticas
Procesado y caracterización de materiales con láser
Aplicaciones biomédicas</a:t>
          </a:r>
        </a:p>
      </dgm:t>
    </dgm:pt>
    <dgm:pt modelId="{BA74F13E-047C-40B0-9FD1-0CDAC14AEB03}" type="parTrans" cxnId="{4D94DC85-6CC2-4EBA-860E-18A57B8E18B7}">
      <dgm:prSet/>
      <dgm:spPr/>
      <dgm:t>
        <a:bodyPr/>
        <a:lstStyle/>
        <a:p>
          <a:endParaRPr lang="es-ES" b="1"/>
        </a:p>
      </dgm:t>
    </dgm:pt>
    <dgm:pt modelId="{24E558E9-F90A-4C59-A923-16C0EEE59DA8}" type="sibTrans" cxnId="{4D94DC85-6CC2-4EBA-860E-18A57B8E18B7}">
      <dgm:prSet/>
      <dgm:spPr/>
      <dgm:t>
        <a:bodyPr/>
        <a:lstStyle/>
        <a:p>
          <a:endParaRPr lang="es-ES" b="1"/>
        </a:p>
      </dgm:t>
    </dgm:pt>
    <dgm:pt modelId="{3D3AB7E0-2FEA-4850-A193-77F7DEB072A5}" type="pres">
      <dgm:prSet presAssocID="{0EED1A5B-5D57-4380-8562-86434DABDCB2}" presName="linear" presStyleCnt="0">
        <dgm:presLayoutVars>
          <dgm:dir/>
          <dgm:animLvl val="lvl"/>
          <dgm:resizeHandles val="exact"/>
        </dgm:presLayoutVars>
      </dgm:prSet>
      <dgm:spPr/>
    </dgm:pt>
    <dgm:pt modelId="{77D5CB84-0E29-4C26-9AC8-0203C6E24949}" type="pres">
      <dgm:prSet presAssocID="{9CE2BEDE-6132-406A-AF4F-31FBBAFB8638}" presName="parentLin" presStyleCnt="0"/>
      <dgm:spPr/>
    </dgm:pt>
    <dgm:pt modelId="{D1FF4E79-468E-4FFE-AD6B-7272646BD848}" type="pres">
      <dgm:prSet presAssocID="{9CE2BEDE-6132-406A-AF4F-31FBBAFB8638}" presName="parentLeftMargin" presStyleLbl="node1" presStyleIdx="0" presStyleCnt="1"/>
      <dgm:spPr/>
    </dgm:pt>
    <dgm:pt modelId="{AD9C375C-C357-4FF3-B65E-F3065523DC0D}" type="pres">
      <dgm:prSet presAssocID="{9CE2BEDE-6132-406A-AF4F-31FBBAFB863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B289BC4-615F-4B70-AB71-E18138E7C0D3}" type="pres">
      <dgm:prSet presAssocID="{9CE2BEDE-6132-406A-AF4F-31FBBAFB8638}" presName="negativeSpace" presStyleCnt="0"/>
      <dgm:spPr/>
    </dgm:pt>
    <dgm:pt modelId="{3ABE9BF4-F78F-4667-AD02-CC6EC598B724}" type="pres">
      <dgm:prSet presAssocID="{9CE2BEDE-6132-406A-AF4F-31FBBAFB8638}" presName="childText" presStyleLbl="conFgAcc1" presStyleIdx="0" presStyleCnt="1" custScaleX="97679">
        <dgm:presLayoutVars>
          <dgm:bulletEnabled val="1"/>
        </dgm:presLayoutVars>
      </dgm:prSet>
      <dgm:spPr/>
    </dgm:pt>
  </dgm:ptLst>
  <dgm:cxnLst>
    <dgm:cxn modelId="{3D9FAE0C-F783-40FE-844C-176681456CA6}" type="presOf" srcId="{9CE2BEDE-6132-406A-AF4F-31FBBAFB8638}" destId="{AD9C375C-C357-4FF3-B65E-F3065523DC0D}" srcOrd="1" destOrd="0" presId="urn:microsoft.com/office/officeart/2005/8/layout/list1"/>
    <dgm:cxn modelId="{4530666F-CA8D-43C3-BCF8-9D64FBA2D3A5}" srcId="{0EED1A5B-5D57-4380-8562-86434DABDCB2}" destId="{9CE2BEDE-6132-406A-AF4F-31FBBAFB8638}" srcOrd="0" destOrd="0" parTransId="{D7E5387F-C71D-4128-8DB5-91B162A71F97}" sibTransId="{93AD8837-6702-4A35-8D82-380BD8B4DD6E}"/>
    <dgm:cxn modelId="{3B5E9370-7F79-4F9F-81CB-D3279510D3D4}" type="presOf" srcId="{CFF4AD53-CF4B-4570-8F91-E1DDEE7CF2E6}" destId="{3ABE9BF4-F78F-4667-AD02-CC6EC598B724}" srcOrd="0" destOrd="0" presId="urn:microsoft.com/office/officeart/2005/8/layout/list1"/>
    <dgm:cxn modelId="{4D94DC85-6CC2-4EBA-860E-18A57B8E18B7}" srcId="{9CE2BEDE-6132-406A-AF4F-31FBBAFB8638}" destId="{CFF4AD53-CF4B-4570-8F91-E1DDEE7CF2E6}" srcOrd="0" destOrd="0" parTransId="{BA74F13E-047C-40B0-9FD1-0CDAC14AEB03}" sibTransId="{24E558E9-F90A-4C59-A923-16C0EEE59DA8}"/>
    <dgm:cxn modelId="{430AF1A7-7260-4AC0-AF2C-CEDD81C99BBC}" type="presOf" srcId="{9CE2BEDE-6132-406A-AF4F-31FBBAFB8638}" destId="{D1FF4E79-468E-4FFE-AD6B-7272646BD848}" srcOrd="0" destOrd="0" presId="urn:microsoft.com/office/officeart/2005/8/layout/list1"/>
    <dgm:cxn modelId="{EC3643EB-518F-4CD9-BE3A-A34AABEAC371}" type="presOf" srcId="{0EED1A5B-5D57-4380-8562-86434DABDCB2}" destId="{3D3AB7E0-2FEA-4850-A193-77F7DEB072A5}" srcOrd="0" destOrd="0" presId="urn:microsoft.com/office/officeart/2005/8/layout/list1"/>
    <dgm:cxn modelId="{0AE69560-738F-427F-BF14-FA62A604FB22}" type="presParOf" srcId="{3D3AB7E0-2FEA-4850-A193-77F7DEB072A5}" destId="{77D5CB84-0E29-4C26-9AC8-0203C6E24949}" srcOrd="0" destOrd="0" presId="urn:microsoft.com/office/officeart/2005/8/layout/list1"/>
    <dgm:cxn modelId="{6303D4E6-2C27-4372-BD56-F080AC4F8DD6}" type="presParOf" srcId="{77D5CB84-0E29-4C26-9AC8-0203C6E24949}" destId="{D1FF4E79-468E-4FFE-AD6B-7272646BD848}" srcOrd="0" destOrd="0" presId="urn:microsoft.com/office/officeart/2005/8/layout/list1"/>
    <dgm:cxn modelId="{3A9FD80A-64CF-4492-8EA4-5E3F0756B446}" type="presParOf" srcId="{77D5CB84-0E29-4C26-9AC8-0203C6E24949}" destId="{AD9C375C-C357-4FF3-B65E-F3065523DC0D}" srcOrd="1" destOrd="0" presId="urn:microsoft.com/office/officeart/2005/8/layout/list1"/>
    <dgm:cxn modelId="{8C761C6A-8F14-4FAE-9178-71F399D5F33A}" type="presParOf" srcId="{3D3AB7E0-2FEA-4850-A193-77F7DEB072A5}" destId="{FB289BC4-615F-4B70-AB71-E18138E7C0D3}" srcOrd="1" destOrd="0" presId="urn:microsoft.com/office/officeart/2005/8/layout/list1"/>
    <dgm:cxn modelId="{2257D547-8CB4-42B0-87B2-C1F94EC84B79}" type="presParOf" srcId="{3D3AB7E0-2FEA-4850-A193-77F7DEB072A5}" destId="{3ABE9BF4-F78F-4667-AD02-CC6EC598B72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BBB73-9AD3-40C2-8E00-592E0D5A13CF}">
      <dsp:nvSpPr>
        <dsp:cNvPr id="0" name=""/>
        <dsp:cNvSpPr/>
      </dsp:nvSpPr>
      <dsp:spPr>
        <a:xfrm>
          <a:off x="3039368" y="2435206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C6004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Franklin Gothic Book" panose="020B0503020102020204" pitchFamily="34" charset="0"/>
            </a:rPr>
            <a:t>Espectroscopía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3303778" y="2662251"/>
        <a:ext cx="1178259" cy="1011753"/>
      </dsp:txXfrm>
    </dsp:sp>
    <dsp:sp modelId="{EFA8A31D-3D41-4AAF-9654-F549FA3BB5BF}">
      <dsp:nvSpPr>
        <dsp:cNvPr id="0" name=""/>
        <dsp:cNvSpPr/>
      </dsp:nvSpPr>
      <dsp:spPr>
        <a:xfrm>
          <a:off x="3080099" y="3090729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675FF-9536-4086-82F8-34FC37887C23}">
      <dsp:nvSpPr>
        <dsp:cNvPr id="0" name=""/>
        <dsp:cNvSpPr/>
      </dsp:nvSpPr>
      <dsp:spPr>
        <a:xfrm rot="5400000">
          <a:off x="1570339" y="1624886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EBC90-2473-4AAF-B2E7-4E8D9BC4D8F7}">
      <dsp:nvSpPr>
        <dsp:cNvPr id="0" name=""/>
        <dsp:cNvSpPr/>
      </dsp:nvSpPr>
      <dsp:spPr>
        <a:xfrm>
          <a:off x="2739769" y="2896290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26D35-AC51-4AC7-B160-D6E110FAC0D2}">
      <dsp:nvSpPr>
        <dsp:cNvPr id="0" name=""/>
        <dsp:cNvSpPr/>
      </dsp:nvSpPr>
      <dsp:spPr>
        <a:xfrm>
          <a:off x="4508398" y="1620639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C6004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Franklin Gothic Book" panose="020B0503020102020204" pitchFamily="34" charset="0"/>
            </a:rPr>
            <a:t>Interacción luz-materia (procesos no lineales, </a:t>
          </a:r>
          <a:r>
            <a:rPr lang="es-ES" sz="1200" b="1" kern="1200" dirty="0" err="1">
              <a:latin typeface="Franklin Gothic Book" panose="020B0503020102020204" pitchFamily="34" charset="0"/>
            </a:rPr>
            <a:t>attociencia</a:t>
          </a:r>
          <a:r>
            <a:rPr lang="es-ES" sz="1200" b="1" kern="1200" dirty="0">
              <a:latin typeface="Franklin Gothic Book" panose="020B0503020102020204" pitchFamily="34" charset="0"/>
            </a:rPr>
            <a:t>)</a:t>
          </a:r>
        </a:p>
      </dsp:txBody>
      <dsp:txXfrm>
        <a:off x="4772808" y="1847684"/>
        <a:ext cx="1178259" cy="1011753"/>
      </dsp:txXfrm>
    </dsp:sp>
    <dsp:sp modelId="{A7ADF094-DAB9-44F3-9A2C-F57CAEE20DB6}">
      <dsp:nvSpPr>
        <dsp:cNvPr id="0" name=""/>
        <dsp:cNvSpPr/>
      </dsp:nvSpPr>
      <dsp:spPr>
        <a:xfrm>
          <a:off x="5683259" y="2888267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2391E-B5CC-4E00-B8DA-5BC66E0BBC39}">
      <dsp:nvSpPr>
        <dsp:cNvPr id="0" name=""/>
        <dsp:cNvSpPr/>
      </dsp:nvSpPr>
      <dsp:spPr>
        <a:xfrm>
          <a:off x="5976522" y="2432374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88621-3320-4C89-A83A-627568BDC1D2}">
      <dsp:nvSpPr>
        <dsp:cNvPr id="0" name=""/>
        <dsp:cNvSpPr/>
      </dsp:nvSpPr>
      <dsp:spPr>
        <a:xfrm>
          <a:off x="6018158" y="3084594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5A987-D53A-4BC9-A4AB-B6031FAFF1A1}">
      <dsp:nvSpPr>
        <dsp:cNvPr id="0" name=""/>
        <dsp:cNvSpPr/>
      </dsp:nvSpPr>
      <dsp:spPr>
        <a:xfrm>
          <a:off x="3039368" y="815038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C6004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Franklin Gothic Book" panose="020B0503020102020204" pitchFamily="34" charset="0"/>
            </a:rPr>
            <a:t>Dinámicas </a:t>
          </a:r>
          <a:r>
            <a:rPr lang="es-ES" sz="1200" b="1" kern="1200" dirty="0" err="1">
              <a:latin typeface="Franklin Gothic Book" panose="020B0503020102020204" pitchFamily="34" charset="0"/>
            </a:rPr>
            <a:t>ultrarrápìdas</a:t>
          </a:r>
          <a:r>
            <a:rPr lang="es-ES" sz="1200" b="1" kern="1200" dirty="0">
              <a:latin typeface="Franklin Gothic Book" panose="020B0503020102020204" pitchFamily="34" charset="0"/>
            </a:rPr>
            <a:t> (</a:t>
          </a:r>
          <a:r>
            <a:rPr lang="es-ES" sz="1200" b="1" kern="1200" dirty="0" err="1">
              <a:latin typeface="Franklin Gothic Book" panose="020B0503020102020204" pitchFamily="34" charset="0"/>
            </a:rPr>
            <a:t>femtoquímica</a:t>
          </a:r>
          <a:r>
            <a:rPr lang="es-ES" sz="1200" b="1" kern="1200" dirty="0">
              <a:latin typeface="Franklin Gothic Book" panose="020B0503020102020204" pitchFamily="34" charset="0"/>
            </a:rPr>
            <a:t>, Física atómica y molecular…)</a:t>
          </a:r>
        </a:p>
      </dsp:txBody>
      <dsp:txXfrm>
        <a:off x="3303778" y="1042083"/>
        <a:ext cx="1178259" cy="1011753"/>
      </dsp:txXfrm>
    </dsp:sp>
    <dsp:sp modelId="{08452245-4FC4-4C4D-94EE-6B01821F0300}">
      <dsp:nvSpPr>
        <dsp:cNvPr id="0" name=""/>
        <dsp:cNvSpPr/>
      </dsp:nvSpPr>
      <dsp:spPr>
        <a:xfrm>
          <a:off x="4208799" y="842883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E992D-7A1C-457E-91DC-64AD7933633E}">
      <dsp:nvSpPr>
        <dsp:cNvPr id="0" name=""/>
        <dsp:cNvSpPr/>
      </dsp:nvSpPr>
      <dsp:spPr>
        <a:xfrm>
          <a:off x="4508398" y="0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633" r="-2367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E08DF-1D60-4DFC-B155-19EE877460EC}">
      <dsp:nvSpPr>
        <dsp:cNvPr id="0" name=""/>
        <dsp:cNvSpPr/>
      </dsp:nvSpPr>
      <dsp:spPr>
        <a:xfrm>
          <a:off x="4556370" y="649388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38DB8-B441-4597-B61F-FB7633F4C8DC}">
      <dsp:nvSpPr>
        <dsp:cNvPr id="0" name=""/>
        <dsp:cNvSpPr/>
      </dsp:nvSpPr>
      <dsp:spPr>
        <a:xfrm>
          <a:off x="5976522" y="811735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C6004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Franklin Gothic Book" panose="020B0503020102020204" pitchFamily="34" charset="0"/>
            </a:rPr>
            <a:t>Física</a:t>
          </a:r>
          <a:r>
            <a:rPr lang="en-US" sz="1200" b="1" kern="1200" dirty="0">
              <a:latin typeface="Franklin Gothic Book" panose="020B0503020102020204" pitchFamily="34" charset="0"/>
            </a:rPr>
            <a:t> de campos </a:t>
          </a:r>
          <a:r>
            <a:rPr lang="en-US" sz="1200" b="1" kern="1200" dirty="0" err="1">
              <a:latin typeface="Franklin Gothic Book" panose="020B0503020102020204" pitchFamily="34" charset="0"/>
            </a:rPr>
            <a:t>intensos</a:t>
          </a:r>
          <a:r>
            <a:rPr lang="en-US" sz="1200" b="1" kern="1200" dirty="0">
              <a:latin typeface="Franklin Gothic Book" panose="020B0503020102020204" pitchFamily="34" charset="0"/>
            </a:rPr>
            <a:t> (plasmas, </a:t>
          </a:r>
          <a:r>
            <a:rPr lang="en-US" sz="1200" b="1" kern="1200" dirty="0" err="1">
              <a:latin typeface="Franklin Gothic Book" panose="020B0503020102020204" pitchFamily="34" charset="0"/>
            </a:rPr>
            <a:t>altas</a:t>
          </a:r>
          <a:r>
            <a:rPr lang="en-US" sz="1200" b="1" kern="1200" dirty="0">
              <a:latin typeface="Franklin Gothic Book" panose="020B0503020102020204" pitchFamily="34" charset="0"/>
            </a:rPr>
            <a:t> </a:t>
          </a:r>
          <a:r>
            <a:rPr lang="en-US" sz="1200" b="1" kern="1200" dirty="0" err="1">
              <a:latin typeface="Franklin Gothic Book" panose="020B0503020102020204" pitchFamily="34" charset="0"/>
            </a:rPr>
            <a:t>energías</a:t>
          </a:r>
          <a:r>
            <a:rPr lang="en-US" sz="1200" b="1" kern="1200" dirty="0">
              <a:latin typeface="Franklin Gothic Book" panose="020B0503020102020204" pitchFamily="34" charset="0"/>
            </a:rPr>
            <a:t>, </a:t>
          </a:r>
          <a:r>
            <a:rPr lang="en-US" sz="1200" b="1" kern="1200" dirty="0" err="1">
              <a:latin typeface="Franklin Gothic Book" panose="020B0503020102020204" pitchFamily="34" charset="0"/>
            </a:rPr>
            <a:t>aceleración</a:t>
          </a:r>
          <a:r>
            <a:rPr lang="en-US" sz="1200" b="1" kern="1200" dirty="0">
              <a:latin typeface="Franklin Gothic Book" panose="020B0503020102020204" pitchFamily="34" charset="0"/>
            </a:rPr>
            <a:t>, </a:t>
          </a:r>
          <a:r>
            <a:rPr lang="en-US" sz="1200" b="1" kern="1200" dirty="0" err="1">
              <a:latin typeface="Franklin Gothic Book" panose="020B0503020102020204" pitchFamily="34" charset="0"/>
            </a:rPr>
            <a:t>fusión</a:t>
          </a:r>
          <a:r>
            <a:rPr lang="en-US" sz="1200" b="1" kern="1200" dirty="0">
              <a:latin typeface="Franklin Gothic Book" panose="020B0503020102020204" pitchFamily="34" charset="0"/>
            </a:rPr>
            <a:t>, </a:t>
          </a:r>
          <a:r>
            <a:rPr lang="en-US" sz="1200" b="1" kern="1200" dirty="0" err="1">
              <a:latin typeface="Franklin Gothic Book" panose="020B0503020102020204" pitchFamily="34" charset="0"/>
            </a:rPr>
            <a:t>astrofísica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6240932" y="1038780"/>
        <a:ext cx="1178259" cy="1011753"/>
      </dsp:txXfrm>
    </dsp:sp>
    <dsp:sp modelId="{E4A6AC06-E727-4FAF-B622-A9BDA722F798}">
      <dsp:nvSpPr>
        <dsp:cNvPr id="0" name=""/>
        <dsp:cNvSpPr/>
      </dsp:nvSpPr>
      <dsp:spPr>
        <a:xfrm>
          <a:off x="7453698" y="1461123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B3978-C238-4E1D-A146-B93E51D608D4}">
      <dsp:nvSpPr>
        <dsp:cNvPr id="0" name=""/>
        <dsp:cNvSpPr/>
      </dsp:nvSpPr>
      <dsp:spPr>
        <a:xfrm>
          <a:off x="7445552" y="1635741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76" t="24" r="-47224" b="-24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1188F-1305-4215-86DD-D4A6627BA04C}">
      <dsp:nvSpPr>
        <dsp:cNvPr id="0" name=""/>
        <dsp:cNvSpPr/>
      </dsp:nvSpPr>
      <dsp:spPr>
        <a:xfrm>
          <a:off x="7778640" y="1662169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C4507-807D-46E6-9F9B-12DA39E469A9}">
      <dsp:nvSpPr>
        <dsp:cNvPr id="0" name=""/>
        <dsp:cNvSpPr/>
      </dsp:nvSpPr>
      <dsp:spPr>
        <a:xfrm>
          <a:off x="7445552" y="15573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C6004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Franklin Gothic Book" panose="020B0503020102020204" pitchFamily="34" charset="0"/>
            </a:rPr>
            <a:t>Computación</a:t>
          </a:r>
          <a:r>
            <a:rPr lang="en-US" sz="1200" b="1" kern="1200" dirty="0">
              <a:latin typeface="Franklin Gothic Book" panose="020B0503020102020204" pitchFamily="34" charset="0"/>
            </a:rPr>
            <a:t> </a:t>
          </a:r>
          <a:r>
            <a:rPr lang="en-US" sz="1200" b="1" kern="1200" dirty="0" err="1">
              <a:latin typeface="Franklin Gothic Book" panose="020B0503020102020204" pitchFamily="34" charset="0"/>
            </a:rPr>
            <a:t>cuántica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7709962" y="242618"/>
        <a:ext cx="1178259" cy="1011753"/>
      </dsp:txXfrm>
    </dsp:sp>
    <dsp:sp modelId="{48124555-735F-4E16-8D23-1B86CF95FF67}">
      <dsp:nvSpPr>
        <dsp:cNvPr id="0" name=""/>
        <dsp:cNvSpPr/>
      </dsp:nvSpPr>
      <dsp:spPr>
        <a:xfrm>
          <a:off x="8922727" y="672513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5CC20-348B-4541-83B6-78962AE9E65C}">
      <dsp:nvSpPr>
        <dsp:cNvPr id="0" name=""/>
        <dsp:cNvSpPr/>
      </dsp:nvSpPr>
      <dsp:spPr>
        <a:xfrm>
          <a:off x="8914581" y="790348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49" t="-582" r="-73991" b="-7696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9C380-3444-4CB8-8ACF-19C4A765F52A}">
      <dsp:nvSpPr>
        <dsp:cNvPr id="0" name=""/>
        <dsp:cNvSpPr/>
      </dsp:nvSpPr>
      <dsp:spPr>
        <a:xfrm>
          <a:off x="9254911" y="866008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63189-6627-4A4E-8A40-97F2F215B3E2}">
      <dsp:nvSpPr>
        <dsp:cNvPr id="0" name=""/>
        <dsp:cNvSpPr/>
      </dsp:nvSpPr>
      <dsp:spPr>
        <a:xfrm>
          <a:off x="8914581" y="2451252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C6004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Franklin Gothic Book" panose="020B0503020102020204" pitchFamily="34" charset="0"/>
            </a:rPr>
            <a:t>Biotecnología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9178991" y="2678297"/>
        <a:ext cx="1178259" cy="1011753"/>
      </dsp:txXfrm>
    </dsp:sp>
    <dsp:sp modelId="{790486CE-D544-4247-AD9D-D36EDB180CF2}">
      <dsp:nvSpPr>
        <dsp:cNvPr id="0" name=""/>
        <dsp:cNvSpPr/>
      </dsp:nvSpPr>
      <dsp:spPr>
        <a:xfrm>
          <a:off x="9253101" y="3734926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EB05F-3332-4135-9363-714E2BC4E045}">
      <dsp:nvSpPr>
        <dsp:cNvPr id="0" name=""/>
        <dsp:cNvSpPr/>
      </dsp:nvSpPr>
      <dsp:spPr>
        <a:xfrm>
          <a:off x="7445552" y="3253548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537" t="-2522" r="-3537" b="-35478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532A6-435C-4A5B-850B-1580AA65224F}">
      <dsp:nvSpPr>
        <dsp:cNvPr id="0" name=""/>
        <dsp:cNvSpPr/>
      </dsp:nvSpPr>
      <dsp:spPr>
        <a:xfrm>
          <a:off x="8936304" y="3896801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61691-8255-4830-B7F4-EA6C83D8C86C}">
      <dsp:nvSpPr>
        <dsp:cNvPr id="0" name=""/>
        <dsp:cNvSpPr/>
      </dsp:nvSpPr>
      <dsp:spPr>
        <a:xfrm>
          <a:off x="3039368" y="2435206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0039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Franklin Gothic Book" panose="020B0503020102020204" pitchFamily="34" charset="0"/>
            </a:rPr>
            <a:t>Fotónica</a:t>
          </a:r>
        </a:p>
      </dsp:txBody>
      <dsp:txXfrm>
        <a:off x="3303778" y="2662251"/>
        <a:ext cx="1178259" cy="1011753"/>
      </dsp:txXfrm>
    </dsp:sp>
    <dsp:sp modelId="{BDB226B0-0F5B-4A8F-B150-72F857AE1D17}">
      <dsp:nvSpPr>
        <dsp:cNvPr id="0" name=""/>
        <dsp:cNvSpPr/>
      </dsp:nvSpPr>
      <dsp:spPr>
        <a:xfrm>
          <a:off x="3080099" y="3090729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09FCF-2DE7-4DD4-8A95-23EC746A62CB}">
      <dsp:nvSpPr>
        <dsp:cNvPr id="0" name=""/>
        <dsp:cNvSpPr/>
      </dsp:nvSpPr>
      <dsp:spPr>
        <a:xfrm>
          <a:off x="1570339" y="1624886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CD1DA-2177-4AD1-9057-E4B753E31D70}">
      <dsp:nvSpPr>
        <dsp:cNvPr id="0" name=""/>
        <dsp:cNvSpPr/>
      </dsp:nvSpPr>
      <dsp:spPr>
        <a:xfrm>
          <a:off x="2739769" y="2896290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BBB73-9AD3-40C2-8E00-592E0D5A13CF}">
      <dsp:nvSpPr>
        <dsp:cNvPr id="0" name=""/>
        <dsp:cNvSpPr/>
      </dsp:nvSpPr>
      <dsp:spPr>
        <a:xfrm>
          <a:off x="4508398" y="1620639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0039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Franklin Gothic Book" panose="020B0503020102020204" pitchFamily="34" charset="0"/>
            </a:rPr>
            <a:t>Procesado</a:t>
          </a:r>
          <a:r>
            <a:rPr lang="en-US" sz="1200" b="1" kern="1200" dirty="0">
              <a:latin typeface="Franklin Gothic Book" panose="020B0503020102020204" pitchFamily="34" charset="0"/>
            </a:rPr>
            <a:t> e </a:t>
          </a:r>
          <a:r>
            <a:rPr lang="en-US" sz="1200" b="1" kern="1200" dirty="0" err="1">
              <a:latin typeface="Franklin Gothic Book" panose="020B0503020102020204" pitchFamily="34" charset="0"/>
            </a:rPr>
            <a:t>ingeniería</a:t>
          </a:r>
          <a:r>
            <a:rPr lang="en-US" sz="1200" b="1" kern="1200" dirty="0">
              <a:latin typeface="Franklin Gothic Book" panose="020B0503020102020204" pitchFamily="34" charset="0"/>
            </a:rPr>
            <a:t> de </a:t>
          </a:r>
          <a:r>
            <a:rPr lang="en-US" sz="1200" b="1" kern="1200" dirty="0" err="1">
              <a:latin typeface="Franklin Gothic Book" panose="020B0503020102020204" pitchFamily="34" charset="0"/>
            </a:rPr>
            <a:t>materiales</a:t>
          </a:r>
          <a:r>
            <a:rPr lang="en-US" sz="1200" b="1" kern="1200" dirty="0">
              <a:latin typeface="Franklin Gothic Book" panose="020B0503020102020204" pitchFamily="34" charset="0"/>
            </a:rPr>
            <a:t> (superficies, </a:t>
          </a:r>
          <a:r>
            <a:rPr lang="en-US" sz="1200" b="1" kern="1200" dirty="0" err="1">
              <a:latin typeface="Franklin Gothic Book" panose="020B0503020102020204" pitchFamily="34" charset="0"/>
            </a:rPr>
            <a:t>manufactura</a:t>
          </a:r>
          <a:r>
            <a:rPr lang="en-US" sz="1200" b="1" kern="1200" dirty="0">
              <a:latin typeface="Franklin Gothic Book" panose="020B0503020102020204" pitchFamily="34" charset="0"/>
            </a:rPr>
            <a:t> </a:t>
          </a:r>
          <a:r>
            <a:rPr lang="en-US" sz="1200" b="1" kern="1200" dirty="0" err="1">
              <a:latin typeface="Franklin Gothic Book" panose="020B0503020102020204" pitchFamily="34" charset="0"/>
            </a:rPr>
            <a:t>aditiva</a:t>
          </a:r>
          <a:r>
            <a:rPr lang="en-US" sz="1200" b="1" kern="1200" dirty="0">
              <a:latin typeface="Franklin Gothic Book" panose="020B0503020102020204" pitchFamily="34" charset="0"/>
            </a:rPr>
            <a:t>, etc.)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4772808" y="1847684"/>
        <a:ext cx="1178259" cy="1011753"/>
      </dsp:txXfrm>
    </dsp:sp>
    <dsp:sp modelId="{EFA8A31D-3D41-4AAF-9654-F549FA3BB5BF}">
      <dsp:nvSpPr>
        <dsp:cNvPr id="0" name=""/>
        <dsp:cNvSpPr/>
      </dsp:nvSpPr>
      <dsp:spPr>
        <a:xfrm>
          <a:off x="5683259" y="2888267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675FF-9536-4086-82F8-34FC37887C23}">
      <dsp:nvSpPr>
        <dsp:cNvPr id="0" name=""/>
        <dsp:cNvSpPr/>
      </dsp:nvSpPr>
      <dsp:spPr>
        <a:xfrm>
          <a:off x="5976522" y="2432374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EBC90-2473-4AAF-B2E7-4E8D9BC4D8F7}">
      <dsp:nvSpPr>
        <dsp:cNvPr id="0" name=""/>
        <dsp:cNvSpPr/>
      </dsp:nvSpPr>
      <dsp:spPr>
        <a:xfrm>
          <a:off x="6018158" y="3084594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26D35-AC51-4AC7-B160-D6E110FAC0D2}">
      <dsp:nvSpPr>
        <dsp:cNvPr id="0" name=""/>
        <dsp:cNvSpPr/>
      </dsp:nvSpPr>
      <dsp:spPr>
        <a:xfrm>
          <a:off x="3039368" y="815038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0039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Franklin Gothic Book" panose="020B0503020102020204" pitchFamily="34" charset="0"/>
            </a:rPr>
            <a:t>Telecomunica</a:t>
          </a:r>
          <a:r>
            <a:rPr lang="es-ES" sz="1200" b="1" kern="1200" dirty="0">
              <a:latin typeface="Franklin Gothic Book" panose="020B0503020102020204" pitchFamily="34" charset="0"/>
            </a:rPr>
            <a:t>-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Franklin Gothic Book" panose="020B0503020102020204" pitchFamily="34" charset="0"/>
            </a:rPr>
            <a:t>ciones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3303778" y="1042083"/>
        <a:ext cx="1178259" cy="1011753"/>
      </dsp:txXfrm>
    </dsp:sp>
    <dsp:sp modelId="{A7ADF094-DAB9-44F3-9A2C-F57CAEE20DB6}">
      <dsp:nvSpPr>
        <dsp:cNvPr id="0" name=""/>
        <dsp:cNvSpPr/>
      </dsp:nvSpPr>
      <dsp:spPr>
        <a:xfrm>
          <a:off x="4208799" y="842883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2391E-B5CC-4E00-B8DA-5BC66E0BBC39}">
      <dsp:nvSpPr>
        <dsp:cNvPr id="0" name=""/>
        <dsp:cNvSpPr/>
      </dsp:nvSpPr>
      <dsp:spPr>
        <a:xfrm>
          <a:off x="4508398" y="0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56" t="-3743" r="-39292" b="-33667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88621-3320-4C89-A83A-627568BDC1D2}">
      <dsp:nvSpPr>
        <dsp:cNvPr id="0" name=""/>
        <dsp:cNvSpPr/>
      </dsp:nvSpPr>
      <dsp:spPr>
        <a:xfrm>
          <a:off x="4556370" y="649388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6BDD2-ADA9-418E-8749-C0DD07B43B3A}">
      <dsp:nvSpPr>
        <dsp:cNvPr id="0" name=""/>
        <dsp:cNvSpPr/>
      </dsp:nvSpPr>
      <dsp:spPr>
        <a:xfrm>
          <a:off x="5976522" y="811735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0039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Franklin Gothic Book" panose="020B0503020102020204" pitchFamily="34" charset="0"/>
            </a:rPr>
            <a:t>Óptica integrada</a:t>
          </a:r>
        </a:p>
      </dsp:txBody>
      <dsp:txXfrm>
        <a:off x="6240932" y="1038780"/>
        <a:ext cx="1178259" cy="1011753"/>
      </dsp:txXfrm>
    </dsp:sp>
    <dsp:sp modelId="{7B4DBAFA-8BFB-4BCA-BD37-92D8C8457977}">
      <dsp:nvSpPr>
        <dsp:cNvPr id="0" name=""/>
        <dsp:cNvSpPr/>
      </dsp:nvSpPr>
      <dsp:spPr>
        <a:xfrm>
          <a:off x="7453698" y="1461123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3A9A5-6EED-4A82-8FA2-61822AA73226}">
      <dsp:nvSpPr>
        <dsp:cNvPr id="0" name=""/>
        <dsp:cNvSpPr/>
      </dsp:nvSpPr>
      <dsp:spPr>
        <a:xfrm>
          <a:off x="7445552" y="1635741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511" t="-42447" r="-24475" b="-12089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3B1A2-272F-4EAE-B598-5054DD88B832}">
      <dsp:nvSpPr>
        <dsp:cNvPr id="0" name=""/>
        <dsp:cNvSpPr/>
      </dsp:nvSpPr>
      <dsp:spPr>
        <a:xfrm>
          <a:off x="7778640" y="1662169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5A987-D53A-4BC9-A4AB-B6031FAFF1A1}">
      <dsp:nvSpPr>
        <dsp:cNvPr id="0" name=""/>
        <dsp:cNvSpPr/>
      </dsp:nvSpPr>
      <dsp:spPr>
        <a:xfrm>
          <a:off x="7445552" y="15573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0039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Franklin Gothic Book" panose="020B0503020102020204" pitchFamily="34" charset="0"/>
            </a:rPr>
            <a:t>Diagnósticos (espectroscopía, LIDAR, </a:t>
          </a:r>
          <a:r>
            <a:rPr lang="es-ES" sz="1200" b="1" kern="1200" dirty="0" err="1">
              <a:latin typeface="Franklin Gothic Book" panose="020B0503020102020204" pitchFamily="34" charset="0"/>
            </a:rPr>
            <a:t>sensado</a:t>
          </a:r>
          <a:r>
            <a:rPr lang="es-ES" sz="1200" b="1" kern="1200" dirty="0">
              <a:latin typeface="Franklin Gothic Book" panose="020B0503020102020204" pitchFamily="34" charset="0"/>
            </a:rPr>
            <a:t> atmosférico, agrícola, etc.)</a:t>
          </a:r>
        </a:p>
      </dsp:txBody>
      <dsp:txXfrm>
        <a:off x="7709962" y="242618"/>
        <a:ext cx="1178259" cy="1011753"/>
      </dsp:txXfrm>
    </dsp:sp>
    <dsp:sp modelId="{08452245-4FC4-4C4D-94EE-6B01821F0300}">
      <dsp:nvSpPr>
        <dsp:cNvPr id="0" name=""/>
        <dsp:cNvSpPr/>
      </dsp:nvSpPr>
      <dsp:spPr>
        <a:xfrm>
          <a:off x="8922727" y="672513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E992D-7A1C-457E-91DC-64AD7933633E}">
      <dsp:nvSpPr>
        <dsp:cNvPr id="0" name=""/>
        <dsp:cNvSpPr/>
      </dsp:nvSpPr>
      <dsp:spPr>
        <a:xfrm>
          <a:off x="8914581" y="833444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E08DF-1D60-4DFC-B155-19EE877460EC}">
      <dsp:nvSpPr>
        <dsp:cNvPr id="0" name=""/>
        <dsp:cNvSpPr/>
      </dsp:nvSpPr>
      <dsp:spPr>
        <a:xfrm>
          <a:off x="9254911" y="866008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38DB8-B441-4597-B61F-FB7633F4C8DC}">
      <dsp:nvSpPr>
        <dsp:cNvPr id="0" name=""/>
        <dsp:cNvSpPr/>
      </dsp:nvSpPr>
      <dsp:spPr>
        <a:xfrm>
          <a:off x="8914581" y="2451252"/>
          <a:ext cx="1707079" cy="1465843"/>
        </a:xfrm>
        <a:prstGeom prst="hexagon">
          <a:avLst>
            <a:gd name="adj" fmla="val 25000"/>
            <a:gd name="vf" fmla="val 115470"/>
          </a:avLst>
        </a:prstGeom>
        <a:solidFill>
          <a:srgbClr val="00397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 </a:t>
          </a:r>
          <a:r>
            <a:rPr lang="en-US" sz="1200" b="1" kern="1200" dirty="0" err="1">
              <a:latin typeface="Franklin Gothic Book" panose="020B0503020102020204" pitchFamily="34" charset="0"/>
            </a:rPr>
            <a:t>Entretenimiento</a:t>
          </a:r>
          <a:r>
            <a:rPr lang="en-US" sz="1200" b="1" kern="1200" dirty="0">
              <a:latin typeface="Franklin Gothic Book" panose="020B0503020102020204" pitchFamily="34" charset="0"/>
            </a:rPr>
            <a:t> y </a:t>
          </a:r>
          <a:r>
            <a:rPr lang="en-US" sz="1200" b="1" kern="1200" dirty="0" err="1">
              <a:latin typeface="Franklin Gothic Book" panose="020B0503020102020204" pitchFamily="34" charset="0"/>
            </a:rPr>
            <a:t>holografía</a:t>
          </a:r>
          <a:endParaRPr lang="es-ES" sz="1200" b="1" kern="1200" dirty="0">
            <a:latin typeface="Franklin Gothic Book" panose="020B0503020102020204" pitchFamily="34" charset="0"/>
          </a:endParaRPr>
        </a:p>
      </dsp:txBody>
      <dsp:txXfrm>
        <a:off x="9178991" y="2678297"/>
        <a:ext cx="1178259" cy="1011753"/>
      </dsp:txXfrm>
    </dsp:sp>
    <dsp:sp modelId="{E4A6AC06-E727-4FAF-B622-A9BDA722F798}">
      <dsp:nvSpPr>
        <dsp:cNvPr id="0" name=""/>
        <dsp:cNvSpPr/>
      </dsp:nvSpPr>
      <dsp:spPr>
        <a:xfrm>
          <a:off x="9253101" y="3734926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B3978-C238-4E1D-A146-B93E51D608D4}">
      <dsp:nvSpPr>
        <dsp:cNvPr id="0" name=""/>
        <dsp:cNvSpPr/>
      </dsp:nvSpPr>
      <dsp:spPr>
        <a:xfrm>
          <a:off x="7445552" y="3253548"/>
          <a:ext cx="1707079" cy="146584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657" t="-1436" r="2657" b="1436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1188F-1305-4215-86DD-D4A6627BA04C}">
      <dsp:nvSpPr>
        <dsp:cNvPr id="0" name=""/>
        <dsp:cNvSpPr/>
      </dsp:nvSpPr>
      <dsp:spPr>
        <a:xfrm>
          <a:off x="8936304" y="3896801"/>
          <a:ext cx="199129" cy="17178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51EE1-0C29-46ED-8B30-E063B83FB248}">
      <dsp:nvSpPr>
        <dsp:cNvPr id="0" name=""/>
        <dsp:cNvSpPr/>
      </dsp:nvSpPr>
      <dsp:spPr>
        <a:xfrm>
          <a:off x="0" y="641701"/>
          <a:ext cx="11957537" cy="352170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8038" tIns="895604" rIns="928038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Fundamentos de los láseres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Métodos computacionales en óptica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Transferencia de resultados científicos y habilidades de comunicación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Interacción láser-materia</a:t>
          </a:r>
        </a:p>
      </dsp:txBody>
      <dsp:txXfrm>
        <a:off x="0" y="641701"/>
        <a:ext cx="11957537" cy="3521700"/>
      </dsp:txXfrm>
    </dsp:sp>
    <dsp:sp modelId="{607A7759-3351-4ADF-A90F-1C5D84188FF8}">
      <dsp:nvSpPr>
        <dsp:cNvPr id="0" name=""/>
        <dsp:cNvSpPr/>
      </dsp:nvSpPr>
      <dsp:spPr>
        <a:xfrm>
          <a:off x="597876" y="7021"/>
          <a:ext cx="8370275" cy="1269360"/>
        </a:xfrm>
        <a:prstGeom prst="roundRect">
          <a:avLst/>
        </a:prstGeom>
        <a:solidFill>
          <a:srgbClr val="C600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376" tIns="0" rIns="316376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>
              <a:latin typeface="Franklin Gothic Book" panose="020B0503020102020204" pitchFamily="34" charset="0"/>
            </a:rPr>
            <a:t>Fundamentos</a:t>
          </a:r>
        </a:p>
      </dsp:txBody>
      <dsp:txXfrm>
        <a:off x="659841" y="68986"/>
        <a:ext cx="8246345" cy="1145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D6D90-D47F-423E-AA4D-A52517433F8C}">
      <dsp:nvSpPr>
        <dsp:cNvPr id="0" name=""/>
        <dsp:cNvSpPr/>
      </dsp:nvSpPr>
      <dsp:spPr>
        <a:xfrm>
          <a:off x="0" y="852039"/>
          <a:ext cx="11927393" cy="386032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698" tIns="1187196" rIns="925698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semiconductores y Optoelectrónica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fibra óptica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pulsos ultracortos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de alta potencia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Láseres fuera del rango óptico (THz, XUV, rayos X)</a:t>
          </a:r>
        </a:p>
      </dsp:txBody>
      <dsp:txXfrm>
        <a:off x="0" y="852039"/>
        <a:ext cx="11927393" cy="3860325"/>
      </dsp:txXfrm>
    </dsp:sp>
    <dsp:sp modelId="{0327F2D5-AAD4-4D39-B490-158B4B01728F}">
      <dsp:nvSpPr>
        <dsp:cNvPr id="0" name=""/>
        <dsp:cNvSpPr/>
      </dsp:nvSpPr>
      <dsp:spPr>
        <a:xfrm>
          <a:off x="596369" y="10719"/>
          <a:ext cx="8349175" cy="1682640"/>
        </a:xfrm>
        <a:prstGeom prst="roundRect">
          <a:avLst/>
        </a:prstGeom>
        <a:solidFill>
          <a:srgbClr val="C600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579" tIns="0" rIns="315579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>
              <a:latin typeface="Franklin Gothic Book" panose="020B0503020102020204" pitchFamily="34" charset="0"/>
            </a:rPr>
            <a:t>Tipos de láseres</a:t>
          </a:r>
        </a:p>
      </dsp:txBody>
      <dsp:txXfrm>
        <a:off x="678509" y="92859"/>
        <a:ext cx="8184895" cy="15183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E9BF4-F78F-4667-AD02-CC6EC598B724}">
      <dsp:nvSpPr>
        <dsp:cNvPr id="0" name=""/>
        <dsp:cNvSpPr/>
      </dsp:nvSpPr>
      <dsp:spPr>
        <a:xfrm>
          <a:off x="0" y="717297"/>
          <a:ext cx="10992946" cy="4365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447" tIns="666496" rIns="873447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Óptica ultrarrápida y </a:t>
          </a:r>
          <a:r>
            <a:rPr lang="es-ES" sz="3200" b="1" kern="1200" baseline="0" dirty="0" err="1">
              <a:solidFill>
                <a:srgbClr val="C6004C"/>
              </a:solidFill>
              <a:latin typeface="Franklin Gothic Book" panose="020B0503020102020204" pitchFamily="34" charset="0"/>
            </a:rPr>
            <a:t>attociencia</a:t>
          </a:r>
          <a:r>
            <a:rPr lang="es-ES" sz="3200" b="1" kern="1200" baseline="0" dirty="0">
              <a:solidFill>
                <a:srgbClr val="C6004C"/>
              </a:solidFill>
              <a:latin typeface="Franklin Gothic Book" panose="020B0503020102020204" pitchFamily="34" charset="0"/>
            </a:rPr>
            <a:t>
Interacción láser-plasma 
Óptica cuántica
Espectroscopía avanzada
Comunicaciones ópticas
Procesado y caracterización de materiales con láser
Aplicaciones biomédicas</a:t>
          </a:r>
        </a:p>
      </dsp:txBody>
      <dsp:txXfrm>
        <a:off x="0" y="717297"/>
        <a:ext cx="10992946" cy="4365900"/>
      </dsp:txXfrm>
    </dsp:sp>
    <dsp:sp modelId="{AD9C375C-C357-4FF3-B65E-F3065523DC0D}">
      <dsp:nvSpPr>
        <dsp:cNvPr id="0" name=""/>
        <dsp:cNvSpPr/>
      </dsp:nvSpPr>
      <dsp:spPr>
        <a:xfrm>
          <a:off x="562707" y="230217"/>
          <a:ext cx="7877908" cy="974160"/>
        </a:xfrm>
        <a:prstGeom prst="roundRect">
          <a:avLst/>
        </a:prstGeom>
        <a:solidFill>
          <a:srgbClr val="C600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66" tIns="0" rIns="297766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>
              <a:solidFill>
                <a:schemeClr val="bg1"/>
              </a:solidFill>
              <a:latin typeface="Franklin Gothic Book" panose="020B0503020102020204" pitchFamily="34" charset="0"/>
            </a:rPr>
            <a:t>Aplicaciones</a:t>
          </a:r>
        </a:p>
      </dsp:txBody>
      <dsp:txXfrm>
        <a:off x="610262" y="277772"/>
        <a:ext cx="7782798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A5C-B3F7-44E5-807B-59ED82EE09A7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EF338-C022-4C76-A9E1-02263E020E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15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pu.es/MapadeICT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Universidades de Salamanca (Área de Óptica, Departamento de Ingeniería Mecánica, Departamento de Física Fundamental) y de Valladolid (Área de Óptica del Departamento de Física Teórica, Atómica y Óptica, Grupo de Semiconductores del Departamento de Física de la Materia Condensada Cristalografía y Mineralogía, y Departamento Teoría de la Señal y Comunicaciones e Ingeniería Telemática)</a:t>
            </a:r>
          </a:p>
          <a:p>
            <a:r>
              <a:rPr lang="es-ES" dirty="0"/>
              <a:t>El Centro Español de Láseres Pulsados se creó en diciembre de 2007 como un Consorcio integrado por el Ministerio de Ciencia, Innovación y Universidades (antiguo Ministerio de Ciencia y Educación), el Gobierno Regional de Castilla y León y la Universidad de Salamanca. Fue creado como parte de la implementación del </a:t>
            </a:r>
            <a:r>
              <a:rPr lang="es-ES" dirty="0">
                <a:hlinkClick r:id="rId3"/>
              </a:rPr>
              <a:t>Mapa de Infraestructuras Científicas y Técnicas Singulares (ICTS)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EF338-C022-4C76-A9E1-02263E020EF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74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err="1"/>
              <a:t>Scientific</a:t>
            </a:r>
            <a:r>
              <a:rPr lang="es-ES" b="1" dirty="0"/>
              <a:t> </a:t>
            </a:r>
            <a:r>
              <a:rPr lang="es-ES" b="1" dirty="0" err="1"/>
              <a:t>Applications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Lasers</a:t>
            </a:r>
            <a:endParaRPr lang="es-ES" b="1" dirty="0"/>
          </a:p>
          <a:p>
            <a:pPr>
              <a:buFont typeface="+mj-lt"/>
              <a:buAutoNum type="arabicPeriod"/>
            </a:pPr>
            <a:r>
              <a:rPr lang="es-ES" b="1" dirty="0" err="1"/>
              <a:t>Spectroscopy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Raman </a:t>
            </a:r>
            <a:r>
              <a:rPr lang="es-ES" b="1" dirty="0" err="1"/>
              <a:t>Spectroscopy</a:t>
            </a:r>
            <a:r>
              <a:rPr lang="es-ES" dirty="0"/>
              <a:t>: Used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molecular </a:t>
            </a:r>
            <a:r>
              <a:rPr lang="es-ES" dirty="0" err="1"/>
              <a:t>vibrations</a:t>
            </a:r>
            <a:r>
              <a:rPr lang="es-ES" dirty="0"/>
              <a:t> and material </a:t>
            </a:r>
            <a:r>
              <a:rPr lang="es-ES" dirty="0" err="1"/>
              <a:t>properties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Laser-</a:t>
            </a:r>
            <a:r>
              <a:rPr lang="es-ES" b="1" dirty="0" err="1"/>
              <a:t>Induced</a:t>
            </a:r>
            <a:r>
              <a:rPr lang="es-ES" b="1" dirty="0"/>
              <a:t> </a:t>
            </a:r>
            <a:r>
              <a:rPr lang="es-ES" b="1" dirty="0" err="1"/>
              <a:t>Fluorescence</a:t>
            </a:r>
            <a:r>
              <a:rPr lang="es-ES" b="1" dirty="0"/>
              <a:t> (LIF)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analyzing</a:t>
            </a:r>
            <a:r>
              <a:rPr lang="es-ES" dirty="0"/>
              <a:t> molecular </a:t>
            </a:r>
            <a:r>
              <a:rPr lang="es-ES" dirty="0" err="1"/>
              <a:t>compositions</a:t>
            </a:r>
            <a:r>
              <a:rPr lang="es-ES" dirty="0"/>
              <a:t> and </a:t>
            </a:r>
            <a:r>
              <a:rPr lang="es-ES" dirty="0" err="1"/>
              <a:t>dynamics</a:t>
            </a:r>
            <a:r>
              <a:rPr lang="es-ES" dirty="0"/>
              <a:t> in gases and </a:t>
            </a:r>
            <a:r>
              <a:rPr lang="es-ES" dirty="0" err="1"/>
              <a:t>liquids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Atomic</a:t>
            </a:r>
            <a:r>
              <a:rPr lang="es-ES" b="1" dirty="0"/>
              <a:t> and Molecular </a:t>
            </a:r>
            <a:r>
              <a:rPr lang="es-ES" b="1" dirty="0" err="1"/>
              <a:t>Physics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studying</a:t>
            </a:r>
            <a:r>
              <a:rPr lang="es-ES" dirty="0"/>
              <a:t> quantum </a:t>
            </a:r>
            <a:r>
              <a:rPr lang="es-ES" dirty="0" err="1"/>
              <a:t>mechanics</a:t>
            </a:r>
            <a:r>
              <a:rPr lang="es-ES" dirty="0"/>
              <a:t>, </a:t>
            </a:r>
            <a:r>
              <a:rPr lang="es-ES" dirty="0" err="1"/>
              <a:t>atom</a:t>
            </a:r>
            <a:r>
              <a:rPr lang="es-ES" dirty="0"/>
              <a:t> </a:t>
            </a:r>
            <a:r>
              <a:rPr lang="es-ES" dirty="0" err="1"/>
              <a:t>trapping</a:t>
            </a:r>
            <a:r>
              <a:rPr lang="es-ES" dirty="0"/>
              <a:t>, and </a:t>
            </a:r>
            <a:r>
              <a:rPr lang="es-ES" dirty="0" err="1"/>
              <a:t>cooling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Medicine and </a:t>
            </a:r>
            <a:r>
              <a:rPr lang="es-ES" b="1" dirty="0" err="1"/>
              <a:t>Biotechnology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Medical </a:t>
            </a:r>
            <a:r>
              <a:rPr lang="es-ES" b="1" dirty="0" err="1"/>
              <a:t>Imaging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confocal</a:t>
            </a:r>
            <a:r>
              <a:rPr lang="es-ES" dirty="0"/>
              <a:t> </a:t>
            </a:r>
            <a:r>
              <a:rPr lang="es-ES" dirty="0" err="1"/>
              <a:t>microscopy</a:t>
            </a:r>
            <a:r>
              <a:rPr lang="es-ES" dirty="0"/>
              <a:t>,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dirty="0" err="1"/>
              <a:t>tomography</a:t>
            </a:r>
            <a:r>
              <a:rPr lang="es-ES" dirty="0"/>
              <a:t> (OCT), and </a:t>
            </a:r>
            <a:r>
              <a:rPr lang="es-ES" dirty="0" err="1"/>
              <a:t>fluorescence</a:t>
            </a:r>
            <a:r>
              <a:rPr lang="es-ES" dirty="0"/>
              <a:t> </a:t>
            </a:r>
            <a:r>
              <a:rPr lang="es-ES" dirty="0" err="1"/>
              <a:t>microscopy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high-resolution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Surgery</a:t>
            </a:r>
            <a:r>
              <a:rPr lang="es-ES" dirty="0"/>
              <a:t>: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cutting</a:t>
            </a:r>
            <a:r>
              <a:rPr lang="es-ES" dirty="0"/>
              <a:t> in </a:t>
            </a:r>
            <a:r>
              <a:rPr lang="es-ES" dirty="0" err="1"/>
              <a:t>eye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., LASIK) and </a:t>
            </a:r>
            <a:r>
              <a:rPr lang="es-ES" dirty="0" err="1"/>
              <a:t>soft</a:t>
            </a:r>
            <a:r>
              <a:rPr lang="es-ES" dirty="0"/>
              <a:t> </a:t>
            </a:r>
            <a:r>
              <a:rPr lang="es-ES" dirty="0" err="1"/>
              <a:t>tissue</a:t>
            </a:r>
            <a:r>
              <a:rPr lang="es-ES" dirty="0"/>
              <a:t> </a:t>
            </a:r>
            <a:r>
              <a:rPr lang="es-ES" dirty="0" err="1"/>
              <a:t>surgeries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., </a:t>
            </a:r>
            <a:r>
              <a:rPr lang="es-ES" dirty="0" err="1"/>
              <a:t>dermatology</a:t>
            </a:r>
            <a:r>
              <a:rPr lang="es-ES" dirty="0"/>
              <a:t>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Photodynamic</a:t>
            </a:r>
            <a:r>
              <a:rPr lang="es-ES" b="1" dirty="0"/>
              <a:t> </a:t>
            </a:r>
            <a:r>
              <a:rPr lang="es-ES" b="1" dirty="0" err="1"/>
              <a:t>Therapy</a:t>
            </a:r>
            <a:r>
              <a:rPr lang="es-ES" b="1" dirty="0"/>
              <a:t> (PDT)</a:t>
            </a:r>
            <a:r>
              <a:rPr lang="es-ES" dirty="0"/>
              <a:t>: </a:t>
            </a:r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cancers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lasers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activate</a:t>
            </a:r>
            <a:r>
              <a:rPr lang="es-ES" dirty="0"/>
              <a:t> </a:t>
            </a:r>
            <a:r>
              <a:rPr lang="es-ES" dirty="0" err="1"/>
              <a:t>photosensitizing</a:t>
            </a:r>
            <a:r>
              <a:rPr lang="es-ES" dirty="0"/>
              <a:t> </a:t>
            </a:r>
            <a:r>
              <a:rPr lang="es-ES" dirty="0" err="1"/>
              <a:t>drugs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Quantum Computing and </a:t>
            </a:r>
            <a:r>
              <a:rPr lang="es-ES" b="1" dirty="0" err="1"/>
              <a:t>Information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Quantum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in quantum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distribution</a:t>
            </a:r>
            <a:r>
              <a:rPr lang="es-ES" dirty="0"/>
              <a:t> (QKD)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highly</a:t>
            </a:r>
            <a:r>
              <a:rPr lang="es-ES" dirty="0"/>
              <a:t> </a:t>
            </a:r>
            <a:r>
              <a:rPr lang="es-ES" dirty="0" err="1"/>
              <a:t>secure</a:t>
            </a:r>
            <a:r>
              <a:rPr lang="es-ES" dirty="0"/>
              <a:t> data </a:t>
            </a:r>
            <a:r>
              <a:rPr lang="es-ES" dirty="0" err="1"/>
              <a:t>transmission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Quantum Computing</a:t>
            </a:r>
            <a:r>
              <a:rPr lang="es-ES" dirty="0"/>
              <a:t>: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control </a:t>
            </a:r>
            <a:r>
              <a:rPr lang="es-ES" dirty="0" err="1"/>
              <a:t>qubits</a:t>
            </a:r>
            <a:r>
              <a:rPr lang="es-ES" dirty="0"/>
              <a:t> (quantum bits) in quantum </a:t>
            </a:r>
            <a:r>
              <a:rPr lang="es-ES" dirty="0" err="1"/>
              <a:t>computers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Optical</a:t>
            </a:r>
            <a:r>
              <a:rPr lang="es-ES" b="1" dirty="0"/>
              <a:t> </a:t>
            </a:r>
            <a:r>
              <a:rPr lang="es-ES" b="1" dirty="0" err="1"/>
              <a:t>Trapping</a:t>
            </a:r>
            <a:r>
              <a:rPr lang="es-ES" dirty="0"/>
              <a:t>: Used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manipulate</a:t>
            </a:r>
            <a:r>
              <a:rPr lang="es-ES" dirty="0"/>
              <a:t> </a:t>
            </a:r>
            <a:r>
              <a:rPr lang="es-ES" dirty="0" err="1"/>
              <a:t>atoms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particles</a:t>
            </a:r>
            <a:r>
              <a:rPr lang="es-ES" dirty="0"/>
              <a:t> in quantum </a:t>
            </a:r>
            <a:r>
              <a:rPr lang="es-ES" dirty="0" err="1"/>
              <a:t>experiments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Astronomy</a:t>
            </a:r>
            <a:r>
              <a:rPr lang="es-ES" b="1" dirty="0"/>
              <a:t> and </a:t>
            </a:r>
            <a:r>
              <a:rPr lang="es-ES" b="1" dirty="0" err="1"/>
              <a:t>Space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Ranging</a:t>
            </a:r>
            <a:r>
              <a:rPr lang="es-ES" dirty="0"/>
              <a:t>: Used in </a:t>
            </a:r>
            <a:r>
              <a:rPr lang="es-ES" dirty="0" err="1"/>
              <a:t>satellite</a:t>
            </a:r>
            <a:r>
              <a:rPr lang="es-ES" dirty="0"/>
              <a:t> tracking, lunar laser </a:t>
            </a:r>
            <a:r>
              <a:rPr lang="es-ES" dirty="0" err="1"/>
              <a:t>ranging</a:t>
            </a:r>
            <a:r>
              <a:rPr lang="es-ES" dirty="0"/>
              <a:t> </a:t>
            </a:r>
            <a:r>
              <a:rPr lang="es-ES" dirty="0" err="1"/>
              <a:t>experiments</a:t>
            </a:r>
            <a:r>
              <a:rPr lang="es-ES" dirty="0"/>
              <a:t>, and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mapping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Guide </a:t>
            </a:r>
            <a:r>
              <a:rPr lang="es-ES" b="1" dirty="0" err="1"/>
              <a:t>Stars</a:t>
            </a:r>
            <a:r>
              <a:rPr lang="es-ES" dirty="0"/>
              <a:t>: Artificial </a:t>
            </a:r>
            <a:r>
              <a:rPr lang="es-ES" dirty="0" err="1"/>
              <a:t>stars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telescopes</a:t>
            </a:r>
            <a:r>
              <a:rPr lang="es-ES" dirty="0"/>
              <a:t> </a:t>
            </a:r>
            <a:r>
              <a:rPr lang="es-ES" dirty="0" err="1"/>
              <a:t>adjust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atmospheric</a:t>
            </a:r>
            <a:r>
              <a:rPr lang="es-ES" dirty="0"/>
              <a:t> </a:t>
            </a:r>
            <a:r>
              <a:rPr lang="es-ES" dirty="0" err="1"/>
              <a:t>distortions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Interstellar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Potential</a:t>
            </a:r>
            <a:r>
              <a:rPr lang="es-ES" dirty="0"/>
              <a:t> future use in </a:t>
            </a:r>
            <a:r>
              <a:rPr lang="es-ES" dirty="0" err="1"/>
              <a:t>deep-space</a:t>
            </a:r>
            <a:r>
              <a:rPr lang="es-ES" dirty="0"/>
              <a:t> </a:t>
            </a:r>
            <a:r>
              <a:rPr lang="es-ES" dirty="0" err="1"/>
              <a:t>communication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laser </a:t>
            </a:r>
            <a:r>
              <a:rPr lang="es-ES" dirty="0" err="1"/>
              <a:t>signals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Fundamental </a:t>
            </a:r>
            <a:r>
              <a:rPr lang="es-ES" b="1" dirty="0" err="1"/>
              <a:t>Physics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High-Energy Laser </a:t>
            </a:r>
            <a:r>
              <a:rPr lang="es-ES" b="1" dirty="0" err="1"/>
              <a:t>Physics</a:t>
            </a:r>
            <a:r>
              <a:rPr lang="es-ES" dirty="0"/>
              <a:t>: </a:t>
            </a:r>
            <a:r>
              <a:rPr lang="es-ES" dirty="0" err="1"/>
              <a:t>Exploring</a:t>
            </a:r>
            <a:r>
              <a:rPr lang="es-ES" dirty="0"/>
              <a:t> extreme </a:t>
            </a:r>
            <a:r>
              <a:rPr lang="es-ES" dirty="0" err="1"/>
              <a:t>states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matter</a:t>
            </a:r>
            <a:r>
              <a:rPr lang="es-ES" dirty="0"/>
              <a:t> and plasma </a:t>
            </a:r>
            <a:r>
              <a:rPr lang="es-ES" dirty="0" err="1"/>
              <a:t>physics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Gravitational</a:t>
            </a:r>
            <a:r>
              <a:rPr lang="es-ES" b="1" dirty="0"/>
              <a:t> Wave </a:t>
            </a:r>
            <a:r>
              <a:rPr lang="es-ES" b="1" dirty="0" err="1"/>
              <a:t>Detection</a:t>
            </a:r>
            <a:r>
              <a:rPr lang="es-ES" dirty="0"/>
              <a:t>: Used in </a:t>
            </a:r>
            <a:r>
              <a:rPr lang="es-ES" dirty="0" err="1"/>
              <a:t>devices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LIGO (Laser </a:t>
            </a:r>
            <a:r>
              <a:rPr lang="es-ES" dirty="0" err="1"/>
              <a:t>Interferometer</a:t>
            </a:r>
            <a:r>
              <a:rPr lang="es-ES" dirty="0"/>
              <a:t> </a:t>
            </a:r>
            <a:r>
              <a:rPr lang="es-ES" dirty="0" err="1"/>
              <a:t>Gravitational</a:t>
            </a:r>
            <a:r>
              <a:rPr lang="es-ES" dirty="0"/>
              <a:t>-Wave </a:t>
            </a:r>
            <a:r>
              <a:rPr lang="es-ES" dirty="0" err="1"/>
              <a:t>Observatory</a:t>
            </a:r>
            <a:r>
              <a:rPr lang="es-ES" dirty="0"/>
              <a:t>)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detect</a:t>
            </a:r>
            <a:r>
              <a:rPr lang="es-ES" dirty="0"/>
              <a:t> </a:t>
            </a:r>
            <a:r>
              <a:rPr lang="es-ES" dirty="0" err="1"/>
              <a:t>spacetime</a:t>
            </a:r>
            <a:r>
              <a:rPr lang="es-ES" dirty="0"/>
              <a:t> </a:t>
            </a:r>
            <a:r>
              <a:rPr lang="es-ES" dirty="0" err="1"/>
              <a:t>ripples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Fusion</a:t>
            </a:r>
            <a:r>
              <a:rPr lang="es-ES" b="1" dirty="0"/>
              <a:t> </a:t>
            </a:r>
            <a:r>
              <a:rPr lang="es-ES" b="1" dirty="0" err="1"/>
              <a:t>Research</a:t>
            </a:r>
            <a:r>
              <a:rPr lang="es-ES" dirty="0"/>
              <a:t>: </a:t>
            </a:r>
            <a:r>
              <a:rPr lang="es-ES" dirty="0" err="1"/>
              <a:t>Inertial</a:t>
            </a:r>
            <a:r>
              <a:rPr lang="es-ES" dirty="0"/>
              <a:t> </a:t>
            </a:r>
            <a:r>
              <a:rPr lang="es-ES" dirty="0" err="1"/>
              <a:t>confinement</a:t>
            </a:r>
            <a:r>
              <a:rPr lang="es-ES" dirty="0"/>
              <a:t> </a:t>
            </a:r>
            <a:r>
              <a:rPr lang="es-ES" dirty="0" err="1"/>
              <a:t>fusion</a:t>
            </a:r>
            <a:r>
              <a:rPr lang="es-ES" dirty="0"/>
              <a:t> (ICF) uses </a:t>
            </a:r>
            <a:r>
              <a:rPr lang="es-ES" dirty="0" err="1"/>
              <a:t>lasers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heat</a:t>
            </a:r>
            <a:r>
              <a:rPr lang="es-ES" dirty="0"/>
              <a:t> and </a:t>
            </a:r>
            <a:r>
              <a:rPr lang="es-ES" dirty="0" err="1"/>
              <a:t>compress</a:t>
            </a:r>
            <a:r>
              <a:rPr lang="es-ES" dirty="0"/>
              <a:t> fuel pellets.</a:t>
            </a:r>
          </a:p>
          <a:p>
            <a:r>
              <a:rPr lang="es-ES" b="1" dirty="0"/>
              <a:t>Industrial </a:t>
            </a:r>
            <a:r>
              <a:rPr lang="es-ES" b="1" dirty="0" err="1"/>
              <a:t>Applications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Lasers</a:t>
            </a:r>
            <a:endParaRPr lang="es-ES" b="1" dirty="0"/>
          </a:p>
          <a:p>
            <a:pPr>
              <a:buFont typeface="+mj-lt"/>
              <a:buAutoNum type="arabicPeriod"/>
            </a:pPr>
            <a:r>
              <a:rPr lang="es-ES" b="1" dirty="0" err="1"/>
              <a:t>Manufacturing</a:t>
            </a:r>
            <a:r>
              <a:rPr lang="es-ES" b="1" dirty="0"/>
              <a:t> and </a:t>
            </a:r>
            <a:r>
              <a:rPr lang="es-ES" b="1" dirty="0" err="1"/>
              <a:t>Materials</a:t>
            </a:r>
            <a:r>
              <a:rPr lang="es-ES" b="1" dirty="0"/>
              <a:t> Processing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Cutting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precise </a:t>
            </a:r>
            <a:r>
              <a:rPr lang="es-ES" dirty="0" err="1"/>
              <a:t>cutting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metals</a:t>
            </a:r>
            <a:r>
              <a:rPr lang="es-ES" dirty="0"/>
              <a:t>, </a:t>
            </a:r>
            <a:r>
              <a:rPr lang="es-ES" dirty="0" err="1"/>
              <a:t>plastics</a:t>
            </a:r>
            <a:r>
              <a:rPr lang="es-ES" dirty="0"/>
              <a:t>, and textiles.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Welding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joining</a:t>
            </a:r>
            <a:r>
              <a:rPr lang="es-ES" dirty="0"/>
              <a:t> </a:t>
            </a:r>
            <a:r>
              <a:rPr lang="es-ES" dirty="0" err="1"/>
              <a:t>metals</a:t>
            </a:r>
            <a:r>
              <a:rPr lang="es-ES" dirty="0"/>
              <a:t> and </a:t>
            </a:r>
            <a:r>
              <a:rPr lang="es-ES" dirty="0" err="1"/>
              <a:t>polymers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precision</a:t>
            </a:r>
            <a:r>
              <a:rPr lang="es-ES" dirty="0"/>
              <a:t> and </a:t>
            </a:r>
            <a:r>
              <a:rPr lang="es-ES" dirty="0" err="1"/>
              <a:t>minimal</a:t>
            </a:r>
            <a:r>
              <a:rPr lang="es-ES" dirty="0"/>
              <a:t> </a:t>
            </a:r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distortion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Engraving</a:t>
            </a:r>
            <a:r>
              <a:rPr lang="es-ES" b="1" dirty="0"/>
              <a:t> and </a:t>
            </a:r>
            <a:r>
              <a:rPr lang="es-ES" b="1" dirty="0" err="1"/>
              <a:t>Marking</a:t>
            </a:r>
            <a:r>
              <a:rPr lang="es-ES" dirty="0"/>
              <a:t>: </a:t>
            </a:r>
            <a:r>
              <a:rPr lang="es-ES" dirty="0" err="1"/>
              <a:t>Permanent</a:t>
            </a:r>
            <a:r>
              <a:rPr lang="es-ES" dirty="0"/>
              <a:t> </a:t>
            </a:r>
            <a:r>
              <a:rPr lang="es-ES" dirty="0" err="1"/>
              <a:t>marking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logos, serial </a:t>
            </a:r>
            <a:r>
              <a:rPr lang="es-ES" dirty="0" err="1"/>
              <a:t>numbers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barcodes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products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Drilling</a:t>
            </a:r>
            <a:r>
              <a:rPr lang="es-ES" dirty="0"/>
              <a:t>: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drilling</a:t>
            </a:r>
            <a:r>
              <a:rPr lang="es-ES" dirty="0"/>
              <a:t> in </a:t>
            </a:r>
            <a:r>
              <a:rPr lang="es-ES" dirty="0" err="1"/>
              <a:t>metals</a:t>
            </a:r>
            <a:r>
              <a:rPr lang="es-ES" dirty="0"/>
              <a:t>, </a:t>
            </a:r>
            <a:r>
              <a:rPr lang="es-ES" dirty="0" err="1"/>
              <a:t>ceramics</a:t>
            </a:r>
            <a:r>
              <a:rPr lang="es-ES" dirty="0"/>
              <a:t>, and </a:t>
            </a:r>
            <a:r>
              <a:rPr lang="es-ES" dirty="0" err="1"/>
              <a:t>semiconductors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Additive</a:t>
            </a:r>
            <a:r>
              <a:rPr lang="es-ES" b="1" dirty="0"/>
              <a:t> </a:t>
            </a:r>
            <a:r>
              <a:rPr lang="es-ES" b="1" dirty="0" err="1"/>
              <a:t>Manufacturing</a:t>
            </a:r>
            <a:r>
              <a:rPr lang="es-ES" b="1" dirty="0"/>
              <a:t> (3D </a:t>
            </a:r>
            <a:r>
              <a:rPr lang="es-ES" b="1" dirty="0" err="1"/>
              <a:t>Printing</a:t>
            </a:r>
            <a:r>
              <a:rPr lang="es-ES" b="1" dirty="0"/>
              <a:t>)</a:t>
            </a:r>
            <a:r>
              <a:rPr lang="es-ES" dirty="0"/>
              <a:t>: Laser </a:t>
            </a:r>
            <a:r>
              <a:rPr lang="es-ES" dirty="0" err="1"/>
              <a:t>sintering</a:t>
            </a:r>
            <a:r>
              <a:rPr lang="es-ES" dirty="0"/>
              <a:t> and </a:t>
            </a:r>
            <a:r>
              <a:rPr lang="es-ES" dirty="0" err="1"/>
              <a:t>melting</a:t>
            </a:r>
            <a:r>
              <a:rPr lang="es-ES" dirty="0"/>
              <a:t> </a:t>
            </a:r>
            <a:r>
              <a:rPr lang="es-ES" dirty="0" err="1"/>
              <a:t>processes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 dirty="0"/>
              <a:t> </a:t>
            </a:r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parts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Telecommunications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Fiber</a:t>
            </a:r>
            <a:r>
              <a:rPr lang="es-ES" b="1" dirty="0"/>
              <a:t> </a:t>
            </a:r>
            <a:r>
              <a:rPr lang="es-ES" b="1" dirty="0" err="1"/>
              <a:t>Optic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backbone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high-speed</a:t>
            </a:r>
            <a:r>
              <a:rPr lang="es-ES" dirty="0"/>
              <a:t> internet </a:t>
            </a:r>
            <a:r>
              <a:rPr lang="es-ES" dirty="0" err="1"/>
              <a:t>transmission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fibers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Data Storage</a:t>
            </a:r>
            <a:r>
              <a:rPr lang="es-ES" dirty="0"/>
              <a:t>: Used in CD, DVD, and Blu-ray </a:t>
            </a:r>
            <a:r>
              <a:rPr lang="es-ES" dirty="0" err="1"/>
              <a:t>technologies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reading</a:t>
            </a:r>
            <a:r>
              <a:rPr lang="es-ES" dirty="0"/>
              <a:t> and </a:t>
            </a:r>
            <a:r>
              <a:rPr lang="es-ES" dirty="0" err="1"/>
              <a:t>writing</a:t>
            </a:r>
            <a:r>
              <a:rPr lang="es-ES" dirty="0"/>
              <a:t> data.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Automotive and </a:t>
            </a:r>
            <a:r>
              <a:rPr lang="es-ES" b="1" dirty="0" err="1"/>
              <a:t>Aerospace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Scanning</a:t>
            </a:r>
            <a:r>
              <a:rPr lang="es-ES" b="1" dirty="0"/>
              <a:t> and </a:t>
            </a:r>
            <a:r>
              <a:rPr lang="es-ES" b="1" dirty="0" err="1"/>
              <a:t>Measurement</a:t>
            </a:r>
            <a:r>
              <a:rPr lang="es-ES" dirty="0"/>
              <a:t>: 3D laser </a:t>
            </a:r>
            <a:r>
              <a:rPr lang="es-ES" dirty="0" err="1"/>
              <a:t>scanners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reverse </a:t>
            </a:r>
            <a:r>
              <a:rPr lang="es-ES" dirty="0" err="1"/>
              <a:t>engineering</a:t>
            </a:r>
            <a:r>
              <a:rPr lang="es-ES" dirty="0"/>
              <a:t> and </a:t>
            </a:r>
            <a:r>
              <a:rPr lang="es-ES" dirty="0" err="1"/>
              <a:t>quality</a:t>
            </a:r>
            <a:r>
              <a:rPr lang="es-ES" dirty="0"/>
              <a:t> control in automotive and </a:t>
            </a:r>
            <a:r>
              <a:rPr lang="es-ES" dirty="0" err="1"/>
              <a:t>aerospace</a:t>
            </a:r>
            <a:r>
              <a:rPr lang="es-ES" dirty="0"/>
              <a:t> </a:t>
            </a:r>
            <a:r>
              <a:rPr lang="es-ES" dirty="0" err="1"/>
              <a:t>components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Cleaning</a:t>
            </a:r>
            <a:r>
              <a:rPr lang="es-ES" dirty="0"/>
              <a:t>: </a:t>
            </a:r>
            <a:r>
              <a:rPr lang="es-ES" dirty="0" err="1"/>
              <a:t>Removing</a:t>
            </a:r>
            <a:r>
              <a:rPr lang="es-ES" dirty="0"/>
              <a:t> </a:t>
            </a:r>
            <a:r>
              <a:rPr lang="es-ES" dirty="0" err="1"/>
              <a:t>rust</a:t>
            </a:r>
            <a:r>
              <a:rPr lang="es-ES" dirty="0"/>
              <a:t>, </a:t>
            </a:r>
            <a:r>
              <a:rPr lang="es-ES" dirty="0" err="1"/>
              <a:t>paint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contaminants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metal </a:t>
            </a:r>
            <a:r>
              <a:rPr lang="es-ES" dirty="0" err="1"/>
              <a:t>surfaces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damaging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material.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Defense and Security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Weaponry</a:t>
            </a:r>
            <a:r>
              <a:rPr lang="es-ES" dirty="0"/>
              <a:t>: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laser-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weapons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target </a:t>
            </a:r>
            <a:r>
              <a:rPr lang="es-ES" dirty="0" err="1"/>
              <a:t>destruction</a:t>
            </a:r>
            <a:r>
              <a:rPr lang="es-ES" dirty="0"/>
              <a:t> and defense.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LIDAR (Light </a:t>
            </a:r>
            <a:r>
              <a:rPr lang="es-ES" b="1" dirty="0" err="1"/>
              <a:t>Detection</a:t>
            </a:r>
            <a:r>
              <a:rPr lang="es-ES" b="1" dirty="0"/>
              <a:t> and </a:t>
            </a:r>
            <a:r>
              <a:rPr lang="es-ES" b="1" dirty="0" err="1"/>
              <a:t>Ranging</a:t>
            </a:r>
            <a:r>
              <a:rPr lang="es-ES" b="1" dirty="0"/>
              <a:t>)</a:t>
            </a:r>
            <a:r>
              <a:rPr lang="es-ES" dirty="0"/>
              <a:t>: Used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autonomous</a:t>
            </a:r>
            <a:r>
              <a:rPr lang="es-ES" dirty="0"/>
              <a:t> </a:t>
            </a:r>
            <a:r>
              <a:rPr lang="es-ES" dirty="0" err="1"/>
              <a:t>vehicles</a:t>
            </a:r>
            <a:r>
              <a:rPr lang="es-ES" dirty="0"/>
              <a:t> and </a:t>
            </a:r>
            <a:r>
              <a:rPr lang="es-ES" dirty="0" err="1"/>
              <a:t>mapping</a:t>
            </a:r>
            <a:r>
              <a:rPr lang="es-ES" dirty="0"/>
              <a:t> </a:t>
            </a:r>
            <a:r>
              <a:rPr lang="es-ES" dirty="0" err="1"/>
              <a:t>environments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military</a:t>
            </a:r>
            <a:r>
              <a:rPr lang="es-ES" dirty="0"/>
              <a:t> </a:t>
            </a:r>
            <a:r>
              <a:rPr lang="es-ES" dirty="0" err="1"/>
              <a:t>surveillance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Target </a:t>
            </a:r>
            <a:r>
              <a:rPr lang="es-ES" b="1" dirty="0" err="1"/>
              <a:t>Designation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precision-guided</a:t>
            </a:r>
            <a:r>
              <a:rPr lang="es-ES" dirty="0"/>
              <a:t> </a:t>
            </a:r>
            <a:r>
              <a:rPr lang="es-ES" dirty="0" err="1"/>
              <a:t>munitions</a:t>
            </a:r>
            <a:r>
              <a:rPr lang="es-ES" dirty="0"/>
              <a:t> in </a:t>
            </a:r>
            <a:r>
              <a:rPr lang="es-ES" dirty="0" err="1"/>
              <a:t>military</a:t>
            </a:r>
            <a:r>
              <a:rPr lang="es-ES" dirty="0"/>
              <a:t> </a:t>
            </a:r>
            <a:r>
              <a:rPr lang="es-ES" dirty="0" err="1"/>
              <a:t>operations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Environmental</a:t>
            </a:r>
            <a:r>
              <a:rPr lang="es-ES" b="1" dirty="0"/>
              <a:t> </a:t>
            </a:r>
            <a:r>
              <a:rPr lang="es-ES" b="1" dirty="0" err="1"/>
              <a:t>Monitoring</a:t>
            </a:r>
            <a:r>
              <a:rPr lang="es-ES" b="1" dirty="0"/>
              <a:t> and Remote </a:t>
            </a:r>
            <a:r>
              <a:rPr lang="es-ES" b="1" dirty="0" err="1"/>
              <a:t>Sensing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Atmospheric</a:t>
            </a:r>
            <a:r>
              <a:rPr lang="es-ES" b="1" dirty="0"/>
              <a:t> </a:t>
            </a:r>
            <a:r>
              <a:rPr lang="es-ES" b="1" dirty="0" err="1"/>
              <a:t>Monitoring</a:t>
            </a:r>
            <a:r>
              <a:rPr lang="es-ES" dirty="0"/>
              <a:t>: Laser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measure</a:t>
            </a:r>
            <a:r>
              <a:rPr lang="es-ES" dirty="0"/>
              <a:t> </a:t>
            </a:r>
            <a:r>
              <a:rPr lang="es-ES" dirty="0" err="1"/>
              <a:t>pollutants</a:t>
            </a:r>
            <a:r>
              <a:rPr lang="es-ES" dirty="0"/>
              <a:t> and </a:t>
            </a:r>
            <a:r>
              <a:rPr lang="es-ES" dirty="0" err="1"/>
              <a:t>greenhouse</a:t>
            </a:r>
            <a:r>
              <a:rPr lang="es-ES" dirty="0"/>
              <a:t> gases.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Altimetry</a:t>
            </a:r>
            <a:r>
              <a:rPr lang="es-ES" dirty="0"/>
              <a:t>: Used in </a:t>
            </a:r>
            <a:r>
              <a:rPr lang="es-ES" dirty="0" err="1"/>
              <a:t>geospatial</a:t>
            </a:r>
            <a:r>
              <a:rPr lang="es-ES" dirty="0"/>
              <a:t> </a:t>
            </a:r>
            <a:r>
              <a:rPr lang="es-ES" dirty="0" err="1"/>
              <a:t>mapping</a:t>
            </a:r>
            <a:r>
              <a:rPr lang="es-ES" dirty="0"/>
              <a:t> and </a:t>
            </a:r>
            <a:r>
              <a:rPr lang="es-ES" dirty="0" err="1"/>
              <a:t>terrain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LIDAR in </a:t>
            </a:r>
            <a:r>
              <a:rPr lang="es-ES" b="1" dirty="0" err="1"/>
              <a:t>Agriculture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monitoring</a:t>
            </a:r>
            <a:r>
              <a:rPr lang="es-ES" dirty="0"/>
              <a:t> </a:t>
            </a:r>
            <a:r>
              <a:rPr lang="es-ES" dirty="0" err="1"/>
              <a:t>crop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and </a:t>
            </a:r>
            <a:r>
              <a:rPr lang="es-ES" dirty="0" err="1"/>
              <a:t>optimizing</a:t>
            </a:r>
            <a:r>
              <a:rPr lang="es-ES" dirty="0"/>
              <a:t> </a:t>
            </a:r>
            <a:r>
              <a:rPr lang="es-ES" dirty="0" err="1"/>
              <a:t>farming</a:t>
            </a:r>
            <a:r>
              <a:rPr lang="es-ES" dirty="0"/>
              <a:t> </a:t>
            </a:r>
            <a:r>
              <a:rPr lang="es-ES" dirty="0" err="1"/>
              <a:t>techniques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Entertainment</a:t>
            </a:r>
            <a:r>
              <a:rPr lang="es-ES" b="1" dirty="0"/>
              <a:t> and </a:t>
            </a:r>
            <a:r>
              <a:rPr lang="es-ES" b="1" dirty="0" err="1"/>
              <a:t>Holography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Shows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visual </a:t>
            </a:r>
            <a:r>
              <a:rPr lang="es-ES" dirty="0" err="1"/>
              <a:t>effects</a:t>
            </a:r>
            <a:r>
              <a:rPr lang="es-ES" dirty="0"/>
              <a:t> in </a:t>
            </a:r>
            <a:r>
              <a:rPr lang="es-ES" dirty="0" err="1"/>
              <a:t>concerts</a:t>
            </a:r>
            <a:r>
              <a:rPr lang="es-ES" dirty="0"/>
              <a:t>, </a:t>
            </a:r>
            <a:r>
              <a:rPr lang="es-ES" dirty="0" err="1"/>
              <a:t>theaters</a:t>
            </a:r>
            <a:r>
              <a:rPr lang="es-ES" dirty="0"/>
              <a:t>, and </a:t>
            </a:r>
            <a:r>
              <a:rPr lang="es-ES" dirty="0" err="1"/>
              <a:t>entertainment</a:t>
            </a:r>
            <a:r>
              <a:rPr lang="es-ES" dirty="0"/>
              <a:t> </a:t>
            </a:r>
            <a:r>
              <a:rPr lang="es-ES" dirty="0" err="1"/>
              <a:t>venues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Holography</a:t>
            </a:r>
            <a:r>
              <a:rPr lang="es-ES" dirty="0"/>
              <a:t>: 3D </a:t>
            </a:r>
            <a:r>
              <a:rPr lang="es-ES" dirty="0" err="1"/>
              <a:t>holographic</a:t>
            </a:r>
            <a:r>
              <a:rPr lang="es-ES" dirty="0"/>
              <a:t> </a:t>
            </a:r>
            <a:r>
              <a:rPr lang="es-ES" dirty="0" err="1"/>
              <a:t>imaging</a:t>
            </a:r>
            <a:r>
              <a:rPr lang="es-ES" dirty="0"/>
              <a:t>,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security</a:t>
            </a:r>
            <a:r>
              <a:rPr lang="es-ES" dirty="0"/>
              <a:t>, </a:t>
            </a:r>
            <a:r>
              <a:rPr lang="es-ES" dirty="0" err="1"/>
              <a:t>advertising</a:t>
            </a:r>
            <a:r>
              <a:rPr lang="es-ES" dirty="0"/>
              <a:t>, and art.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Augmented</a:t>
            </a:r>
            <a:r>
              <a:rPr lang="es-ES" b="1" dirty="0"/>
              <a:t> </a:t>
            </a:r>
            <a:r>
              <a:rPr lang="es-ES" b="1" dirty="0" err="1"/>
              <a:t>Reality</a:t>
            </a:r>
            <a:r>
              <a:rPr lang="es-ES" b="1" dirty="0"/>
              <a:t> (AR) and Virtual </a:t>
            </a:r>
            <a:r>
              <a:rPr lang="es-ES" b="1" dirty="0" err="1"/>
              <a:t>Reality</a:t>
            </a:r>
            <a:r>
              <a:rPr lang="es-ES" b="1" dirty="0"/>
              <a:t> (VR)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integral in </a:t>
            </a:r>
            <a:r>
              <a:rPr lang="es-ES" dirty="0" err="1"/>
              <a:t>developing</a:t>
            </a:r>
            <a:r>
              <a:rPr lang="es-ES" dirty="0"/>
              <a:t> </a:t>
            </a:r>
            <a:r>
              <a:rPr lang="es-ES" dirty="0" err="1"/>
              <a:t>projection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immersive</a:t>
            </a:r>
            <a:r>
              <a:rPr lang="es-ES" dirty="0"/>
              <a:t> </a:t>
            </a:r>
            <a:r>
              <a:rPr lang="es-ES" dirty="0" err="1"/>
              <a:t>experiences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EF338-C022-4C76-A9E1-02263E020EF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21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err="1"/>
              <a:t>Scientific</a:t>
            </a:r>
            <a:r>
              <a:rPr lang="es-ES" b="1" dirty="0"/>
              <a:t> </a:t>
            </a:r>
            <a:r>
              <a:rPr lang="es-ES" b="1" dirty="0" err="1"/>
              <a:t>Applications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Lasers</a:t>
            </a:r>
            <a:endParaRPr lang="es-ES" b="1" dirty="0"/>
          </a:p>
          <a:p>
            <a:pPr>
              <a:buFont typeface="+mj-lt"/>
              <a:buAutoNum type="arabicPeriod"/>
            </a:pPr>
            <a:r>
              <a:rPr lang="es-ES" b="1" dirty="0" err="1"/>
              <a:t>Spectroscopy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Raman </a:t>
            </a:r>
            <a:r>
              <a:rPr lang="es-ES" b="1" dirty="0" err="1"/>
              <a:t>Spectroscopy</a:t>
            </a:r>
            <a:r>
              <a:rPr lang="es-ES" dirty="0"/>
              <a:t>: Used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molecular </a:t>
            </a:r>
            <a:r>
              <a:rPr lang="es-ES" dirty="0" err="1"/>
              <a:t>vibrations</a:t>
            </a:r>
            <a:r>
              <a:rPr lang="es-ES" dirty="0"/>
              <a:t> and material </a:t>
            </a:r>
            <a:r>
              <a:rPr lang="es-ES" dirty="0" err="1"/>
              <a:t>properties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Laser-</a:t>
            </a:r>
            <a:r>
              <a:rPr lang="es-ES" b="1" dirty="0" err="1"/>
              <a:t>Induced</a:t>
            </a:r>
            <a:r>
              <a:rPr lang="es-ES" b="1" dirty="0"/>
              <a:t> </a:t>
            </a:r>
            <a:r>
              <a:rPr lang="es-ES" b="1" dirty="0" err="1"/>
              <a:t>Fluorescence</a:t>
            </a:r>
            <a:r>
              <a:rPr lang="es-ES" b="1" dirty="0"/>
              <a:t> (LIF)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analyzing</a:t>
            </a:r>
            <a:r>
              <a:rPr lang="es-ES" dirty="0"/>
              <a:t> molecular </a:t>
            </a:r>
            <a:r>
              <a:rPr lang="es-ES" dirty="0" err="1"/>
              <a:t>compositions</a:t>
            </a:r>
            <a:r>
              <a:rPr lang="es-ES" dirty="0"/>
              <a:t> and </a:t>
            </a:r>
            <a:r>
              <a:rPr lang="es-ES" dirty="0" err="1"/>
              <a:t>dynamics</a:t>
            </a:r>
            <a:r>
              <a:rPr lang="es-ES" dirty="0"/>
              <a:t> in gases and </a:t>
            </a:r>
            <a:r>
              <a:rPr lang="es-ES" dirty="0" err="1"/>
              <a:t>liquids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Atomic</a:t>
            </a:r>
            <a:r>
              <a:rPr lang="es-ES" b="1" dirty="0"/>
              <a:t> and Molecular </a:t>
            </a:r>
            <a:r>
              <a:rPr lang="es-ES" b="1" dirty="0" err="1"/>
              <a:t>Physics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studying</a:t>
            </a:r>
            <a:r>
              <a:rPr lang="es-ES" dirty="0"/>
              <a:t> quantum </a:t>
            </a:r>
            <a:r>
              <a:rPr lang="es-ES" dirty="0" err="1"/>
              <a:t>mechanics</a:t>
            </a:r>
            <a:r>
              <a:rPr lang="es-ES" dirty="0"/>
              <a:t>, </a:t>
            </a:r>
            <a:r>
              <a:rPr lang="es-ES" dirty="0" err="1"/>
              <a:t>atom</a:t>
            </a:r>
            <a:r>
              <a:rPr lang="es-ES" dirty="0"/>
              <a:t> </a:t>
            </a:r>
            <a:r>
              <a:rPr lang="es-ES" dirty="0" err="1"/>
              <a:t>trapping</a:t>
            </a:r>
            <a:r>
              <a:rPr lang="es-ES" dirty="0"/>
              <a:t>, and </a:t>
            </a:r>
            <a:r>
              <a:rPr lang="es-ES" dirty="0" err="1"/>
              <a:t>cooling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Medicine and </a:t>
            </a:r>
            <a:r>
              <a:rPr lang="es-ES" b="1" dirty="0" err="1"/>
              <a:t>Biotechnology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Medical </a:t>
            </a:r>
            <a:r>
              <a:rPr lang="es-ES" b="1" dirty="0" err="1"/>
              <a:t>Imaging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confocal</a:t>
            </a:r>
            <a:r>
              <a:rPr lang="es-ES" dirty="0"/>
              <a:t> </a:t>
            </a:r>
            <a:r>
              <a:rPr lang="es-ES" dirty="0" err="1"/>
              <a:t>microscopy</a:t>
            </a:r>
            <a:r>
              <a:rPr lang="es-ES" dirty="0"/>
              <a:t>,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dirty="0" err="1"/>
              <a:t>tomography</a:t>
            </a:r>
            <a:r>
              <a:rPr lang="es-ES" dirty="0"/>
              <a:t> (OCT), and </a:t>
            </a:r>
            <a:r>
              <a:rPr lang="es-ES" dirty="0" err="1"/>
              <a:t>fluorescence</a:t>
            </a:r>
            <a:r>
              <a:rPr lang="es-ES" dirty="0"/>
              <a:t> </a:t>
            </a:r>
            <a:r>
              <a:rPr lang="es-ES" dirty="0" err="1"/>
              <a:t>microscopy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high-resolution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Surgery</a:t>
            </a:r>
            <a:r>
              <a:rPr lang="es-ES" dirty="0"/>
              <a:t>: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cutting</a:t>
            </a:r>
            <a:r>
              <a:rPr lang="es-ES" dirty="0"/>
              <a:t> in </a:t>
            </a:r>
            <a:r>
              <a:rPr lang="es-ES" dirty="0" err="1"/>
              <a:t>eye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., LASIK) and </a:t>
            </a:r>
            <a:r>
              <a:rPr lang="es-ES" dirty="0" err="1"/>
              <a:t>soft</a:t>
            </a:r>
            <a:r>
              <a:rPr lang="es-ES" dirty="0"/>
              <a:t> </a:t>
            </a:r>
            <a:r>
              <a:rPr lang="es-ES" dirty="0" err="1"/>
              <a:t>tissue</a:t>
            </a:r>
            <a:r>
              <a:rPr lang="es-ES" dirty="0"/>
              <a:t> </a:t>
            </a:r>
            <a:r>
              <a:rPr lang="es-ES" dirty="0" err="1"/>
              <a:t>surgeries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., </a:t>
            </a:r>
            <a:r>
              <a:rPr lang="es-ES" dirty="0" err="1"/>
              <a:t>dermatology</a:t>
            </a:r>
            <a:r>
              <a:rPr lang="es-ES" dirty="0"/>
              <a:t>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Photodynamic</a:t>
            </a:r>
            <a:r>
              <a:rPr lang="es-ES" b="1" dirty="0"/>
              <a:t> </a:t>
            </a:r>
            <a:r>
              <a:rPr lang="es-ES" b="1" dirty="0" err="1"/>
              <a:t>Therapy</a:t>
            </a:r>
            <a:r>
              <a:rPr lang="es-ES" b="1" dirty="0"/>
              <a:t> (PDT)</a:t>
            </a:r>
            <a:r>
              <a:rPr lang="es-ES" dirty="0"/>
              <a:t>: </a:t>
            </a:r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cancers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lasers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activate</a:t>
            </a:r>
            <a:r>
              <a:rPr lang="es-ES" dirty="0"/>
              <a:t> </a:t>
            </a:r>
            <a:r>
              <a:rPr lang="es-ES" dirty="0" err="1"/>
              <a:t>photosensitizing</a:t>
            </a:r>
            <a:r>
              <a:rPr lang="es-ES" dirty="0"/>
              <a:t> </a:t>
            </a:r>
            <a:r>
              <a:rPr lang="es-ES" dirty="0" err="1"/>
              <a:t>drugs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Quantum Computing and </a:t>
            </a:r>
            <a:r>
              <a:rPr lang="es-ES" b="1" dirty="0" err="1"/>
              <a:t>Information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Quantum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in quantum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distribution</a:t>
            </a:r>
            <a:r>
              <a:rPr lang="es-ES" dirty="0"/>
              <a:t> (QKD)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highly</a:t>
            </a:r>
            <a:r>
              <a:rPr lang="es-ES" dirty="0"/>
              <a:t> </a:t>
            </a:r>
            <a:r>
              <a:rPr lang="es-ES" dirty="0" err="1"/>
              <a:t>secure</a:t>
            </a:r>
            <a:r>
              <a:rPr lang="es-ES" dirty="0"/>
              <a:t> data </a:t>
            </a:r>
            <a:r>
              <a:rPr lang="es-ES" dirty="0" err="1"/>
              <a:t>transmission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Quantum Computing</a:t>
            </a:r>
            <a:r>
              <a:rPr lang="es-ES" dirty="0"/>
              <a:t>: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control </a:t>
            </a:r>
            <a:r>
              <a:rPr lang="es-ES" dirty="0" err="1"/>
              <a:t>qubits</a:t>
            </a:r>
            <a:r>
              <a:rPr lang="es-ES" dirty="0"/>
              <a:t> (quantum bits) in quantum </a:t>
            </a:r>
            <a:r>
              <a:rPr lang="es-ES" dirty="0" err="1"/>
              <a:t>computers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Optical</a:t>
            </a:r>
            <a:r>
              <a:rPr lang="es-ES" b="1" dirty="0"/>
              <a:t> </a:t>
            </a:r>
            <a:r>
              <a:rPr lang="es-ES" b="1" dirty="0" err="1"/>
              <a:t>Trapping</a:t>
            </a:r>
            <a:r>
              <a:rPr lang="es-ES" dirty="0"/>
              <a:t>: Used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manipulate</a:t>
            </a:r>
            <a:r>
              <a:rPr lang="es-ES" dirty="0"/>
              <a:t> </a:t>
            </a:r>
            <a:r>
              <a:rPr lang="es-ES" dirty="0" err="1"/>
              <a:t>atoms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particles</a:t>
            </a:r>
            <a:r>
              <a:rPr lang="es-ES" dirty="0"/>
              <a:t> in quantum </a:t>
            </a:r>
            <a:r>
              <a:rPr lang="es-ES" dirty="0" err="1"/>
              <a:t>experiments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Astronomy</a:t>
            </a:r>
            <a:r>
              <a:rPr lang="es-ES" b="1" dirty="0"/>
              <a:t> and </a:t>
            </a:r>
            <a:r>
              <a:rPr lang="es-ES" b="1" dirty="0" err="1"/>
              <a:t>Space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Ranging</a:t>
            </a:r>
            <a:r>
              <a:rPr lang="es-ES" dirty="0"/>
              <a:t>: Used in </a:t>
            </a:r>
            <a:r>
              <a:rPr lang="es-ES" dirty="0" err="1"/>
              <a:t>satellite</a:t>
            </a:r>
            <a:r>
              <a:rPr lang="es-ES" dirty="0"/>
              <a:t> tracking, lunar laser </a:t>
            </a:r>
            <a:r>
              <a:rPr lang="es-ES" dirty="0" err="1"/>
              <a:t>ranging</a:t>
            </a:r>
            <a:r>
              <a:rPr lang="es-ES" dirty="0"/>
              <a:t> </a:t>
            </a:r>
            <a:r>
              <a:rPr lang="es-ES" dirty="0" err="1"/>
              <a:t>experiments</a:t>
            </a:r>
            <a:r>
              <a:rPr lang="es-ES" dirty="0"/>
              <a:t>, and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mapping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Guide </a:t>
            </a:r>
            <a:r>
              <a:rPr lang="es-ES" b="1" dirty="0" err="1"/>
              <a:t>Stars</a:t>
            </a:r>
            <a:r>
              <a:rPr lang="es-ES" dirty="0"/>
              <a:t>: Artificial </a:t>
            </a:r>
            <a:r>
              <a:rPr lang="es-ES" dirty="0" err="1"/>
              <a:t>stars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telescopes</a:t>
            </a:r>
            <a:r>
              <a:rPr lang="es-ES" dirty="0"/>
              <a:t> </a:t>
            </a:r>
            <a:r>
              <a:rPr lang="es-ES" dirty="0" err="1"/>
              <a:t>adjust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atmospheric</a:t>
            </a:r>
            <a:r>
              <a:rPr lang="es-ES" dirty="0"/>
              <a:t> </a:t>
            </a:r>
            <a:r>
              <a:rPr lang="es-ES" dirty="0" err="1"/>
              <a:t>distortions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Interstellar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Potential</a:t>
            </a:r>
            <a:r>
              <a:rPr lang="es-ES" dirty="0"/>
              <a:t> future use in </a:t>
            </a:r>
            <a:r>
              <a:rPr lang="es-ES" dirty="0" err="1"/>
              <a:t>deep-space</a:t>
            </a:r>
            <a:r>
              <a:rPr lang="es-ES" dirty="0"/>
              <a:t> </a:t>
            </a:r>
            <a:r>
              <a:rPr lang="es-ES" dirty="0" err="1"/>
              <a:t>communication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laser </a:t>
            </a:r>
            <a:r>
              <a:rPr lang="es-ES" dirty="0" err="1"/>
              <a:t>signals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Fundamental </a:t>
            </a:r>
            <a:r>
              <a:rPr lang="es-ES" b="1" dirty="0" err="1"/>
              <a:t>Physics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High-Energy Laser </a:t>
            </a:r>
            <a:r>
              <a:rPr lang="es-ES" b="1" dirty="0" err="1"/>
              <a:t>Physics</a:t>
            </a:r>
            <a:r>
              <a:rPr lang="es-ES" dirty="0"/>
              <a:t>: </a:t>
            </a:r>
            <a:r>
              <a:rPr lang="es-ES" dirty="0" err="1"/>
              <a:t>Exploring</a:t>
            </a:r>
            <a:r>
              <a:rPr lang="es-ES" dirty="0"/>
              <a:t> extreme </a:t>
            </a:r>
            <a:r>
              <a:rPr lang="es-ES" dirty="0" err="1"/>
              <a:t>states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matter</a:t>
            </a:r>
            <a:r>
              <a:rPr lang="es-ES" dirty="0"/>
              <a:t> and plasma </a:t>
            </a:r>
            <a:r>
              <a:rPr lang="es-ES" dirty="0" err="1"/>
              <a:t>physics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Gravitational</a:t>
            </a:r>
            <a:r>
              <a:rPr lang="es-ES" b="1" dirty="0"/>
              <a:t> Wave </a:t>
            </a:r>
            <a:r>
              <a:rPr lang="es-ES" b="1" dirty="0" err="1"/>
              <a:t>Detection</a:t>
            </a:r>
            <a:r>
              <a:rPr lang="es-ES" dirty="0"/>
              <a:t>: Used in </a:t>
            </a:r>
            <a:r>
              <a:rPr lang="es-ES" dirty="0" err="1"/>
              <a:t>devices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LIGO (Laser </a:t>
            </a:r>
            <a:r>
              <a:rPr lang="es-ES" dirty="0" err="1"/>
              <a:t>Interferometer</a:t>
            </a:r>
            <a:r>
              <a:rPr lang="es-ES" dirty="0"/>
              <a:t> </a:t>
            </a:r>
            <a:r>
              <a:rPr lang="es-ES" dirty="0" err="1"/>
              <a:t>Gravitational</a:t>
            </a:r>
            <a:r>
              <a:rPr lang="es-ES" dirty="0"/>
              <a:t>-Wave </a:t>
            </a:r>
            <a:r>
              <a:rPr lang="es-ES" dirty="0" err="1"/>
              <a:t>Observatory</a:t>
            </a:r>
            <a:r>
              <a:rPr lang="es-ES" dirty="0"/>
              <a:t>)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detect</a:t>
            </a:r>
            <a:r>
              <a:rPr lang="es-ES" dirty="0"/>
              <a:t> </a:t>
            </a:r>
            <a:r>
              <a:rPr lang="es-ES" dirty="0" err="1"/>
              <a:t>spacetime</a:t>
            </a:r>
            <a:r>
              <a:rPr lang="es-ES" dirty="0"/>
              <a:t> </a:t>
            </a:r>
            <a:r>
              <a:rPr lang="es-ES" dirty="0" err="1"/>
              <a:t>ripples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Fusion</a:t>
            </a:r>
            <a:r>
              <a:rPr lang="es-ES" b="1" dirty="0"/>
              <a:t> </a:t>
            </a:r>
            <a:r>
              <a:rPr lang="es-ES" b="1" dirty="0" err="1"/>
              <a:t>Research</a:t>
            </a:r>
            <a:r>
              <a:rPr lang="es-ES" dirty="0"/>
              <a:t>: </a:t>
            </a:r>
            <a:r>
              <a:rPr lang="es-ES" dirty="0" err="1"/>
              <a:t>Inertial</a:t>
            </a:r>
            <a:r>
              <a:rPr lang="es-ES" dirty="0"/>
              <a:t> </a:t>
            </a:r>
            <a:r>
              <a:rPr lang="es-ES" dirty="0" err="1"/>
              <a:t>confinement</a:t>
            </a:r>
            <a:r>
              <a:rPr lang="es-ES" dirty="0"/>
              <a:t> </a:t>
            </a:r>
            <a:r>
              <a:rPr lang="es-ES" dirty="0" err="1"/>
              <a:t>fusion</a:t>
            </a:r>
            <a:r>
              <a:rPr lang="es-ES" dirty="0"/>
              <a:t> (ICF) uses </a:t>
            </a:r>
            <a:r>
              <a:rPr lang="es-ES" dirty="0" err="1"/>
              <a:t>lasers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heat</a:t>
            </a:r>
            <a:r>
              <a:rPr lang="es-ES" dirty="0"/>
              <a:t> and </a:t>
            </a:r>
            <a:r>
              <a:rPr lang="es-ES" dirty="0" err="1"/>
              <a:t>compress</a:t>
            </a:r>
            <a:r>
              <a:rPr lang="es-ES" dirty="0"/>
              <a:t> fuel pellets.</a:t>
            </a:r>
          </a:p>
          <a:p>
            <a:r>
              <a:rPr lang="es-ES" b="1" dirty="0"/>
              <a:t>Industrial </a:t>
            </a:r>
            <a:r>
              <a:rPr lang="es-ES" b="1" dirty="0" err="1"/>
              <a:t>Applications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Lasers</a:t>
            </a:r>
            <a:endParaRPr lang="es-ES" b="1" dirty="0"/>
          </a:p>
          <a:p>
            <a:pPr>
              <a:buFont typeface="+mj-lt"/>
              <a:buAutoNum type="arabicPeriod"/>
            </a:pPr>
            <a:r>
              <a:rPr lang="es-ES" b="1" dirty="0" err="1"/>
              <a:t>Manufacturing</a:t>
            </a:r>
            <a:r>
              <a:rPr lang="es-ES" b="1" dirty="0"/>
              <a:t> and </a:t>
            </a:r>
            <a:r>
              <a:rPr lang="es-ES" b="1" dirty="0" err="1"/>
              <a:t>Materials</a:t>
            </a:r>
            <a:r>
              <a:rPr lang="es-ES" b="1" dirty="0"/>
              <a:t> Processing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Cutting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precise </a:t>
            </a:r>
            <a:r>
              <a:rPr lang="es-ES" dirty="0" err="1"/>
              <a:t>cutting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metals</a:t>
            </a:r>
            <a:r>
              <a:rPr lang="es-ES" dirty="0"/>
              <a:t>, </a:t>
            </a:r>
            <a:r>
              <a:rPr lang="es-ES" dirty="0" err="1"/>
              <a:t>plastics</a:t>
            </a:r>
            <a:r>
              <a:rPr lang="es-ES" dirty="0"/>
              <a:t>, and textiles.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Welding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joining</a:t>
            </a:r>
            <a:r>
              <a:rPr lang="es-ES" dirty="0"/>
              <a:t> </a:t>
            </a:r>
            <a:r>
              <a:rPr lang="es-ES" dirty="0" err="1"/>
              <a:t>metals</a:t>
            </a:r>
            <a:r>
              <a:rPr lang="es-ES" dirty="0"/>
              <a:t> and </a:t>
            </a:r>
            <a:r>
              <a:rPr lang="es-ES" dirty="0" err="1"/>
              <a:t>polymers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precision</a:t>
            </a:r>
            <a:r>
              <a:rPr lang="es-ES" dirty="0"/>
              <a:t> and </a:t>
            </a:r>
            <a:r>
              <a:rPr lang="es-ES" dirty="0" err="1"/>
              <a:t>minimal</a:t>
            </a:r>
            <a:r>
              <a:rPr lang="es-ES" dirty="0"/>
              <a:t> </a:t>
            </a:r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distortion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Engraving</a:t>
            </a:r>
            <a:r>
              <a:rPr lang="es-ES" b="1" dirty="0"/>
              <a:t> and </a:t>
            </a:r>
            <a:r>
              <a:rPr lang="es-ES" b="1" dirty="0" err="1"/>
              <a:t>Marking</a:t>
            </a:r>
            <a:r>
              <a:rPr lang="es-ES" dirty="0"/>
              <a:t>: </a:t>
            </a:r>
            <a:r>
              <a:rPr lang="es-ES" dirty="0" err="1"/>
              <a:t>Permanent</a:t>
            </a:r>
            <a:r>
              <a:rPr lang="es-ES" dirty="0"/>
              <a:t> </a:t>
            </a:r>
            <a:r>
              <a:rPr lang="es-ES" dirty="0" err="1"/>
              <a:t>marking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logos, serial </a:t>
            </a:r>
            <a:r>
              <a:rPr lang="es-ES" dirty="0" err="1"/>
              <a:t>numbers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barcodes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products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Drilling</a:t>
            </a:r>
            <a:r>
              <a:rPr lang="es-ES" dirty="0"/>
              <a:t>: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drilling</a:t>
            </a:r>
            <a:r>
              <a:rPr lang="es-ES" dirty="0"/>
              <a:t> in </a:t>
            </a:r>
            <a:r>
              <a:rPr lang="es-ES" dirty="0" err="1"/>
              <a:t>metals</a:t>
            </a:r>
            <a:r>
              <a:rPr lang="es-ES" dirty="0"/>
              <a:t>, </a:t>
            </a:r>
            <a:r>
              <a:rPr lang="es-ES" dirty="0" err="1"/>
              <a:t>ceramics</a:t>
            </a:r>
            <a:r>
              <a:rPr lang="es-ES" dirty="0"/>
              <a:t>, and </a:t>
            </a:r>
            <a:r>
              <a:rPr lang="es-ES" dirty="0" err="1"/>
              <a:t>semiconductors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Additive</a:t>
            </a:r>
            <a:r>
              <a:rPr lang="es-ES" b="1" dirty="0"/>
              <a:t> </a:t>
            </a:r>
            <a:r>
              <a:rPr lang="es-ES" b="1" dirty="0" err="1"/>
              <a:t>Manufacturing</a:t>
            </a:r>
            <a:r>
              <a:rPr lang="es-ES" b="1" dirty="0"/>
              <a:t> (3D </a:t>
            </a:r>
            <a:r>
              <a:rPr lang="es-ES" b="1" dirty="0" err="1"/>
              <a:t>Printing</a:t>
            </a:r>
            <a:r>
              <a:rPr lang="es-ES" b="1" dirty="0"/>
              <a:t>)</a:t>
            </a:r>
            <a:r>
              <a:rPr lang="es-ES" dirty="0"/>
              <a:t>: Laser </a:t>
            </a:r>
            <a:r>
              <a:rPr lang="es-ES" dirty="0" err="1"/>
              <a:t>sintering</a:t>
            </a:r>
            <a:r>
              <a:rPr lang="es-ES" dirty="0"/>
              <a:t> and </a:t>
            </a:r>
            <a:r>
              <a:rPr lang="es-ES" dirty="0" err="1"/>
              <a:t>melting</a:t>
            </a:r>
            <a:r>
              <a:rPr lang="es-ES" dirty="0"/>
              <a:t> </a:t>
            </a:r>
            <a:r>
              <a:rPr lang="es-ES" dirty="0" err="1"/>
              <a:t>processes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 dirty="0"/>
              <a:t> </a:t>
            </a:r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parts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Telecommunications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Fiber</a:t>
            </a:r>
            <a:r>
              <a:rPr lang="es-ES" b="1" dirty="0"/>
              <a:t> </a:t>
            </a:r>
            <a:r>
              <a:rPr lang="es-ES" b="1" dirty="0" err="1"/>
              <a:t>Optic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backbone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high-speed</a:t>
            </a:r>
            <a:r>
              <a:rPr lang="es-ES" dirty="0"/>
              <a:t> internet </a:t>
            </a:r>
            <a:r>
              <a:rPr lang="es-ES" dirty="0" err="1"/>
              <a:t>transmission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fibers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Data Storage</a:t>
            </a:r>
            <a:r>
              <a:rPr lang="es-ES" dirty="0"/>
              <a:t>: Used in CD, DVD, and Blu-ray </a:t>
            </a:r>
            <a:r>
              <a:rPr lang="es-ES" dirty="0" err="1"/>
              <a:t>technologies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reading</a:t>
            </a:r>
            <a:r>
              <a:rPr lang="es-ES" dirty="0"/>
              <a:t> and </a:t>
            </a:r>
            <a:r>
              <a:rPr lang="es-ES" dirty="0" err="1"/>
              <a:t>writing</a:t>
            </a:r>
            <a:r>
              <a:rPr lang="es-ES" dirty="0"/>
              <a:t> data.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Automotive and </a:t>
            </a:r>
            <a:r>
              <a:rPr lang="es-ES" b="1" dirty="0" err="1"/>
              <a:t>Aerospace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Scanning</a:t>
            </a:r>
            <a:r>
              <a:rPr lang="es-ES" b="1" dirty="0"/>
              <a:t> and </a:t>
            </a:r>
            <a:r>
              <a:rPr lang="es-ES" b="1" dirty="0" err="1"/>
              <a:t>Measurement</a:t>
            </a:r>
            <a:r>
              <a:rPr lang="es-ES" dirty="0"/>
              <a:t>: 3D laser </a:t>
            </a:r>
            <a:r>
              <a:rPr lang="es-ES" dirty="0" err="1"/>
              <a:t>scanners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reverse </a:t>
            </a:r>
            <a:r>
              <a:rPr lang="es-ES" dirty="0" err="1"/>
              <a:t>engineering</a:t>
            </a:r>
            <a:r>
              <a:rPr lang="es-ES" dirty="0"/>
              <a:t> and </a:t>
            </a:r>
            <a:r>
              <a:rPr lang="es-ES" dirty="0" err="1"/>
              <a:t>quality</a:t>
            </a:r>
            <a:r>
              <a:rPr lang="es-ES" dirty="0"/>
              <a:t> control in automotive and </a:t>
            </a:r>
            <a:r>
              <a:rPr lang="es-ES" dirty="0" err="1"/>
              <a:t>aerospace</a:t>
            </a:r>
            <a:r>
              <a:rPr lang="es-ES" dirty="0"/>
              <a:t> </a:t>
            </a:r>
            <a:r>
              <a:rPr lang="es-ES" dirty="0" err="1"/>
              <a:t>components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Cleaning</a:t>
            </a:r>
            <a:r>
              <a:rPr lang="es-ES" dirty="0"/>
              <a:t>: </a:t>
            </a:r>
            <a:r>
              <a:rPr lang="es-ES" dirty="0" err="1"/>
              <a:t>Removing</a:t>
            </a:r>
            <a:r>
              <a:rPr lang="es-ES" dirty="0"/>
              <a:t> </a:t>
            </a:r>
            <a:r>
              <a:rPr lang="es-ES" dirty="0" err="1"/>
              <a:t>rust</a:t>
            </a:r>
            <a:r>
              <a:rPr lang="es-ES" dirty="0"/>
              <a:t>, </a:t>
            </a:r>
            <a:r>
              <a:rPr lang="es-ES" dirty="0" err="1"/>
              <a:t>paint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contaminants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metal </a:t>
            </a:r>
            <a:r>
              <a:rPr lang="es-ES" dirty="0" err="1"/>
              <a:t>surfaces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damaging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material.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Defense and Security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Weaponry</a:t>
            </a:r>
            <a:r>
              <a:rPr lang="es-ES" dirty="0"/>
              <a:t>: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laser-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weapons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target </a:t>
            </a:r>
            <a:r>
              <a:rPr lang="es-ES" dirty="0" err="1"/>
              <a:t>destruction</a:t>
            </a:r>
            <a:r>
              <a:rPr lang="es-ES" dirty="0"/>
              <a:t> and defense.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LIDAR (Light </a:t>
            </a:r>
            <a:r>
              <a:rPr lang="es-ES" b="1" dirty="0" err="1"/>
              <a:t>Detection</a:t>
            </a:r>
            <a:r>
              <a:rPr lang="es-ES" b="1" dirty="0"/>
              <a:t> and </a:t>
            </a:r>
            <a:r>
              <a:rPr lang="es-ES" b="1" dirty="0" err="1"/>
              <a:t>Ranging</a:t>
            </a:r>
            <a:r>
              <a:rPr lang="es-ES" b="1" dirty="0"/>
              <a:t>)</a:t>
            </a:r>
            <a:r>
              <a:rPr lang="es-ES" dirty="0"/>
              <a:t>: Used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autonomous</a:t>
            </a:r>
            <a:r>
              <a:rPr lang="es-ES" dirty="0"/>
              <a:t> </a:t>
            </a:r>
            <a:r>
              <a:rPr lang="es-ES" dirty="0" err="1"/>
              <a:t>vehicles</a:t>
            </a:r>
            <a:r>
              <a:rPr lang="es-ES" dirty="0"/>
              <a:t> and </a:t>
            </a:r>
            <a:r>
              <a:rPr lang="es-ES" dirty="0" err="1"/>
              <a:t>mapping</a:t>
            </a:r>
            <a:r>
              <a:rPr lang="es-ES" dirty="0"/>
              <a:t> </a:t>
            </a:r>
            <a:r>
              <a:rPr lang="es-ES" dirty="0" err="1"/>
              <a:t>environments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military</a:t>
            </a:r>
            <a:r>
              <a:rPr lang="es-ES" dirty="0"/>
              <a:t> </a:t>
            </a:r>
            <a:r>
              <a:rPr lang="es-ES" dirty="0" err="1"/>
              <a:t>surveillance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Target </a:t>
            </a:r>
            <a:r>
              <a:rPr lang="es-ES" b="1" dirty="0" err="1"/>
              <a:t>Designation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precision-guided</a:t>
            </a:r>
            <a:r>
              <a:rPr lang="es-ES" dirty="0"/>
              <a:t> </a:t>
            </a:r>
            <a:r>
              <a:rPr lang="es-ES" dirty="0" err="1"/>
              <a:t>munitions</a:t>
            </a:r>
            <a:r>
              <a:rPr lang="es-ES" dirty="0"/>
              <a:t> in </a:t>
            </a:r>
            <a:r>
              <a:rPr lang="es-ES" dirty="0" err="1"/>
              <a:t>military</a:t>
            </a:r>
            <a:r>
              <a:rPr lang="es-ES" dirty="0"/>
              <a:t> </a:t>
            </a:r>
            <a:r>
              <a:rPr lang="es-ES" dirty="0" err="1"/>
              <a:t>operations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Environmental</a:t>
            </a:r>
            <a:r>
              <a:rPr lang="es-ES" b="1" dirty="0"/>
              <a:t> </a:t>
            </a:r>
            <a:r>
              <a:rPr lang="es-ES" b="1" dirty="0" err="1"/>
              <a:t>Monitoring</a:t>
            </a:r>
            <a:r>
              <a:rPr lang="es-ES" b="1" dirty="0"/>
              <a:t> and Remote </a:t>
            </a:r>
            <a:r>
              <a:rPr lang="es-ES" b="1" dirty="0" err="1"/>
              <a:t>Sensing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Atmospheric</a:t>
            </a:r>
            <a:r>
              <a:rPr lang="es-ES" b="1" dirty="0"/>
              <a:t> </a:t>
            </a:r>
            <a:r>
              <a:rPr lang="es-ES" b="1" dirty="0" err="1"/>
              <a:t>Monitoring</a:t>
            </a:r>
            <a:r>
              <a:rPr lang="es-ES" dirty="0"/>
              <a:t>: Laser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measure</a:t>
            </a:r>
            <a:r>
              <a:rPr lang="es-ES" dirty="0"/>
              <a:t> </a:t>
            </a:r>
            <a:r>
              <a:rPr lang="es-ES" dirty="0" err="1"/>
              <a:t>pollutants</a:t>
            </a:r>
            <a:r>
              <a:rPr lang="es-ES" dirty="0"/>
              <a:t> and </a:t>
            </a:r>
            <a:r>
              <a:rPr lang="es-ES" dirty="0" err="1"/>
              <a:t>greenhouse</a:t>
            </a:r>
            <a:r>
              <a:rPr lang="es-ES" dirty="0"/>
              <a:t> gases.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Altimetry</a:t>
            </a:r>
            <a:r>
              <a:rPr lang="es-ES" dirty="0"/>
              <a:t>: Used in </a:t>
            </a:r>
            <a:r>
              <a:rPr lang="es-ES" dirty="0" err="1"/>
              <a:t>geospatial</a:t>
            </a:r>
            <a:r>
              <a:rPr lang="es-ES" dirty="0"/>
              <a:t> </a:t>
            </a:r>
            <a:r>
              <a:rPr lang="es-ES" dirty="0" err="1"/>
              <a:t>mapping</a:t>
            </a:r>
            <a:r>
              <a:rPr lang="es-ES" dirty="0"/>
              <a:t> and </a:t>
            </a:r>
            <a:r>
              <a:rPr lang="es-ES" dirty="0" err="1"/>
              <a:t>terrain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LIDAR in </a:t>
            </a:r>
            <a:r>
              <a:rPr lang="es-ES" b="1" dirty="0" err="1"/>
              <a:t>Agriculture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monitoring</a:t>
            </a:r>
            <a:r>
              <a:rPr lang="es-ES" dirty="0"/>
              <a:t> </a:t>
            </a:r>
            <a:r>
              <a:rPr lang="es-ES" dirty="0" err="1"/>
              <a:t>crop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and </a:t>
            </a:r>
            <a:r>
              <a:rPr lang="es-ES" dirty="0" err="1"/>
              <a:t>optimizing</a:t>
            </a:r>
            <a:r>
              <a:rPr lang="es-ES" dirty="0"/>
              <a:t> </a:t>
            </a:r>
            <a:r>
              <a:rPr lang="es-ES" dirty="0" err="1"/>
              <a:t>farming</a:t>
            </a:r>
            <a:r>
              <a:rPr lang="es-ES" dirty="0"/>
              <a:t> </a:t>
            </a:r>
            <a:r>
              <a:rPr lang="es-ES" dirty="0" err="1"/>
              <a:t>techniques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Entertainment</a:t>
            </a:r>
            <a:r>
              <a:rPr lang="es-ES" b="1" dirty="0"/>
              <a:t> and </a:t>
            </a:r>
            <a:r>
              <a:rPr lang="es-ES" b="1" dirty="0" err="1"/>
              <a:t>Holography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Shows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visual </a:t>
            </a:r>
            <a:r>
              <a:rPr lang="es-ES" dirty="0" err="1"/>
              <a:t>effects</a:t>
            </a:r>
            <a:r>
              <a:rPr lang="es-ES" dirty="0"/>
              <a:t> in </a:t>
            </a:r>
            <a:r>
              <a:rPr lang="es-ES" dirty="0" err="1"/>
              <a:t>concerts</a:t>
            </a:r>
            <a:r>
              <a:rPr lang="es-ES" dirty="0"/>
              <a:t>, </a:t>
            </a:r>
            <a:r>
              <a:rPr lang="es-ES" dirty="0" err="1"/>
              <a:t>theaters</a:t>
            </a:r>
            <a:r>
              <a:rPr lang="es-ES" dirty="0"/>
              <a:t>, and </a:t>
            </a:r>
            <a:r>
              <a:rPr lang="es-ES" dirty="0" err="1"/>
              <a:t>entertainment</a:t>
            </a:r>
            <a:r>
              <a:rPr lang="es-ES" dirty="0"/>
              <a:t> </a:t>
            </a:r>
            <a:r>
              <a:rPr lang="es-ES" dirty="0" err="1"/>
              <a:t>venues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Holography</a:t>
            </a:r>
            <a:r>
              <a:rPr lang="es-ES" dirty="0"/>
              <a:t>: 3D </a:t>
            </a:r>
            <a:r>
              <a:rPr lang="es-ES" dirty="0" err="1"/>
              <a:t>holographic</a:t>
            </a:r>
            <a:r>
              <a:rPr lang="es-ES" dirty="0"/>
              <a:t> </a:t>
            </a:r>
            <a:r>
              <a:rPr lang="es-ES" dirty="0" err="1"/>
              <a:t>imaging</a:t>
            </a:r>
            <a:r>
              <a:rPr lang="es-ES" dirty="0"/>
              <a:t>,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security</a:t>
            </a:r>
            <a:r>
              <a:rPr lang="es-ES" dirty="0"/>
              <a:t>, </a:t>
            </a:r>
            <a:r>
              <a:rPr lang="es-ES" dirty="0" err="1"/>
              <a:t>advertising</a:t>
            </a:r>
            <a:r>
              <a:rPr lang="es-ES" dirty="0"/>
              <a:t>, and art.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Augmented</a:t>
            </a:r>
            <a:r>
              <a:rPr lang="es-ES" b="1" dirty="0"/>
              <a:t> </a:t>
            </a:r>
            <a:r>
              <a:rPr lang="es-ES" b="1" dirty="0" err="1"/>
              <a:t>Reality</a:t>
            </a:r>
            <a:r>
              <a:rPr lang="es-ES" b="1" dirty="0"/>
              <a:t> (AR) and Virtual </a:t>
            </a:r>
            <a:r>
              <a:rPr lang="es-ES" b="1" dirty="0" err="1"/>
              <a:t>Reality</a:t>
            </a:r>
            <a:r>
              <a:rPr lang="es-ES" b="1" dirty="0"/>
              <a:t> (VR)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integral in </a:t>
            </a:r>
            <a:r>
              <a:rPr lang="es-ES" dirty="0" err="1"/>
              <a:t>developing</a:t>
            </a:r>
            <a:r>
              <a:rPr lang="es-ES" dirty="0"/>
              <a:t> </a:t>
            </a:r>
            <a:r>
              <a:rPr lang="es-ES" dirty="0" err="1"/>
              <a:t>projection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immersive</a:t>
            </a:r>
            <a:r>
              <a:rPr lang="es-ES" dirty="0"/>
              <a:t> </a:t>
            </a:r>
            <a:r>
              <a:rPr lang="es-ES" dirty="0" err="1"/>
              <a:t>experiences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EF338-C022-4C76-A9E1-02263E020EF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3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err="1"/>
              <a:t>Scientific</a:t>
            </a:r>
            <a:r>
              <a:rPr lang="es-ES" b="1" dirty="0"/>
              <a:t> </a:t>
            </a:r>
            <a:r>
              <a:rPr lang="es-ES" b="1" dirty="0" err="1"/>
              <a:t>Applications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Lasers</a:t>
            </a:r>
            <a:endParaRPr lang="es-ES" b="1" dirty="0"/>
          </a:p>
          <a:p>
            <a:pPr>
              <a:buFont typeface="+mj-lt"/>
              <a:buAutoNum type="arabicPeriod"/>
            </a:pPr>
            <a:r>
              <a:rPr lang="es-ES" b="1" dirty="0" err="1"/>
              <a:t>Spectroscopy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Raman </a:t>
            </a:r>
            <a:r>
              <a:rPr lang="es-ES" b="1" dirty="0" err="1"/>
              <a:t>Spectroscopy</a:t>
            </a:r>
            <a:r>
              <a:rPr lang="es-ES" dirty="0"/>
              <a:t>: Used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molecular </a:t>
            </a:r>
            <a:r>
              <a:rPr lang="es-ES" dirty="0" err="1"/>
              <a:t>vibrations</a:t>
            </a:r>
            <a:r>
              <a:rPr lang="es-ES" dirty="0"/>
              <a:t> and material </a:t>
            </a:r>
            <a:r>
              <a:rPr lang="es-ES" dirty="0" err="1"/>
              <a:t>properties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Laser-</a:t>
            </a:r>
            <a:r>
              <a:rPr lang="es-ES" b="1" dirty="0" err="1"/>
              <a:t>Induced</a:t>
            </a:r>
            <a:r>
              <a:rPr lang="es-ES" b="1" dirty="0"/>
              <a:t> </a:t>
            </a:r>
            <a:r>
              <a:rPr lang="es-ES" b="1" dirty="0" err="1"/>
              <a:t>Fluorescence</a:t>
            </a:r>
            <a:r>
              <a:rPr lang="es-ES" b="1" dirty="0"/>
              <a:t> (LIF)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analyzing</a:t>
            </a:r>
            <a:r>
              <a:rPr lang="es-ES" dirty="0"/>
              <a:t> molecular </a:t>
            </a:r>
            <a:r>
              <a:rPr lang="es-ES" dirty="0" err="1"/>
              <a:t>compositions</a:t>
            </a:r>
            <a:r>
              <a:rPr lang="es-ES" dirty="0"/>
              <a:t> and </a:t>
            </a:r>
            <a:r>
              <a:rPr lang="es-ES" dirty="0" err="1"/>
              <a:t>dynamics</a:t>
            </a:r>
            <a:r>
              <a:rPr lang="es-ES" dirty="0"/>
              <a:t> in gases and </a:t>
            </a:r>
            <a:r>
              <a:rPr lang="es-ES" dirty="0" err="1"/>
              <a:t>liquids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Atomic</a:t>
            </a:r>
            <a:r>
              <a:rPr lang="es-ES" b="1" dirty="0"/>
              <a:t> and Molecular </a:t>
            </a:r>
            <a:r>
              <a:rPr lang="es-ES" b="1" dirty="0" err="1"/>
              <a:t>Physics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studying</a:t>
            </a:r>
            <a:r>
              <a:rPr lang="es-ES" dirty="0"/>
              <a:t> quantum </a:t>
            </a:r>
            <a:r>
              <a:rPr lang="es-ES" dirty="0" err="1"/>
              <a:t>mechanics</a:t>
            </a:r>
            <a:r>
              <a:rPr lang="es-ES" dirty="0"/>
              <a:t>, </a:t>
            </a:r>
            <a:r>
              <a:rPr lang="es-ES" dirty="0" err="1"/>
              <a:t>atom</a:t>
            </a:r>
            <a:r>
              <a:rPr lang="es-ES" dirty="0"/>
              <a:t> </a:t>
            </a:r>
            <a:r>
              <a:rPr lang="es-ES" dirty="0" err="1"/>
              <a:t>trapping</a:t>
            </a:r>
            <a:r>
              <a:rPr lang="es-ES" dirty="0"/>
              <a:t>, and </a:t>
            </a:r>
            <a:r>
              <a:rPr lang="es-ES" dirty="0" err="1"/>
              <a:t>cooling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Medicine and </a:t>
            </a:r>
            <a:r>
              <a:rPr lang="es-ES" b="1" dirty="0" err="1"/>
              <a:t>Biotechnology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Medical </a:t>
            </a:r>
            <a:r>
              <a:rPr lang="es-ES" b="1" dirty="0" err="1"/>
              <a:t>Imaging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confocal</a:t>
            </a:r>
            <a:r>
              <a:rPr lang="es-ES" dirty="0"/>
              <a:t> </a:t>
            </a:r>
            <a:r>
              <a:rPr lang="es-ES" dirty="0" err="1"/>
              <a:t>microscopy</a:t>
            </a:r>
            <a:r>
              <a:rPr lang="es-ES" dirty="0"/>
              <a:t>,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coherence</a:t>
            </a:r>
            <a:r>
              <a:rPr lang="es-ES" dirty="0"/>
              <a:t> </a:t>
            </a:r>
            <a:r>
              <a:rPr lang="es-ES" dirty="0" err="1"/>
              <a:t>tomography</a:t>
            </a:r>
            <a:r>
              <a:rPr lang="es-ES" dirty="0"/>
              <a:t> (OCT), and </a:t>
            </a:r>
            <a:r>
              <a:rPr lang="es-ES" dirty="0" err="1"/>
              <a:t>fluorescence</a:t>
            </a:r>
            <a:r>
              <a:rPr lang="es-ES" dirty="0"/>
              <a:t> </a:t>
            </a:r>
            <a:r>
              <a:rPr lang="es-ES" dirty="0" err="1"/>
              <a:t>microscopy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high-resolution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Surgery</a:t>
            </a:r>
            <a:r>
              <a:rPr lang="es-ES" dirty="0"/>
              <a:t>: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cutting</a:t>
            </a:r>
            <a:r>
              <a:rPr lang="es-ES" dirty="0"/>
              <a:t> in </a:t>
            </a:r>
            <a:r>
              <a:rPr lang="es-ES" dirty="0" err="1"/>
              <a:t>eye</a:t>
            </a:r>
            <a:r>
              <a:rPr lang="es-ES" dirty="0"/>
              <a:t> </a:t>
            </a:r>
            <a:r>
              <a:rPr lang="es-ES" dirty="0" err="1"/>
              <a:t>surgery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., LASIK) and </a:t>
            </a:r>
            <a:r>
              <a:rPr lang="es-ES" dirty="0" err="1"/>
              <a:t>soft</a:t>
            </a:r>
            <a:r>
              <a:rPr lang="es-ES" dirty="0"/>
              <a:t> </a:t>
            </a:r>
            <a:r>
              <a:rPr lang="es-ES" dirty="0" err="1"/>
              <a:t>tissue</a:t>
            </a:r>
            <a:r>
              <a:rPr lang="es-ES" dirty="0"/>
              <a:t> </a:t>
            </a:r>
            <a:r>
              <a:rPr lang="es-ES" dirty="0" err="1"/>
              <a:t>surgeries</a:t>
            </a:r>
            <a:r>
              <a:rPr lang="es-ES" dirty="0"/>
              <a:t> (</a:t>
            </a:r>
            <a:r>
              <a:rPr lang="es-ES" dirty="0" err="1"/>
              <a:t>e.g</a:t>
            </a:r>
            <a:r>
              <a:rPr lang="es-ES" dirty="0"/>
              <a:t>., </a:t>
            </a:r>
            <a:r>
              <a:rPr lang="es-ES" dirty="0" err="1"/>
              <a:t>dermatology</a:t>
            </a:r>
            <a:r>
              <a:rPr lang="es-ES" dirty="0"/>
              <a:t>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Photodynamic</a:t>
            </a:r>
            <a:r>
              <a:rPr lang="es-ES" b="1" dirty="0"/>
              <a:t> </a:t>
            </a:r>
            <a:r>
              <a:rPr lang="es-ES" b="1" dirty="0" err="1"/>
              <a:t>Therapy</a:t>
            </a:r>
            <a:r>
              <a:rPr lang="es-ES" b="1" dirty="0"/>
              <a:t> (PDT)</a:t>
            </a:r>
            <a:r>
              <a:rPr lang="es-ES" dirty="0"/>
              <a:t>: </a:t>
            </a:r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cancers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lasers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activate</a:t>
            </a:r>
            <a:r>
              <a:rPr lang="es-ES" dirty="0"/>
              <a:t> </a:t>
            </a:r>
            <a:r>
              <a:rPr lang="es-ES" dirty="0" err="1"/>
              <a:t>photosensitizing</a:t>
            </a:r>
            <a:r>
              <a:rPr lang="es-ES" dirty="0"/>
              <a:t> </a:t>
            </a:r>
            <a:r>
              <a:rPr lang="es-ES" dirty="0" err="1"/>
              <a:t>drugs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Quantum Computing and </a:t>
            </a:r>
            <a:r>
              <a:rPr lang="es-ES" b="1" dirty="0" err="1"/>
              <a:t>Information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Quantum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in quantum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distribution</a:t>
            </a:r>
            <a:r>
              <a:rPr lang="es-ES" dirty="0"/>
              <a:t> (QKD)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highly</a:t>
            </a:r>
            <a:r>
              <a:rPr lang="es-ES" dirty="0"/>
              <a:t> </a:t>
            </a:r>
            <a:r>
              <a:rPr lang="es-ES" dirty="0" err="1"/>
              <a:t>secure</a:t>
            </a:r>
            <a:r>
              <a:rPr lang="es-ES" dirty="0"/>
              <a:t> data </a:t>
            </a:r>
            <a:r>
              <a:rPr lang="es-ES" dirty="0" err="1"/>
              <a:t>transmission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Quantum Computing</a:t>
            </a:r>
            <a:r>
              <a:rPr lang="es-ES" dirty="0"/>
              <a:t>: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control </a:t>
            </a:r>
            <a:r>
              <a:rPr lang="es-ES" dirty="0" err="1"/>
              <a:t>qubits</a:t>
            </a:r>
            <a:r>
              <a:rPr lang="es-ES" dirty="0"/>
              <a:t> (quantum bits) in quantum </a:t>
            </a:r>
            <a:r>
              <a:rPr lang="es-ES" dirty="0" err="1"/>
              <a:t>computers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Optical</a:t>
            </a:r>
            <a:r>
              <a:rPr lang="es-ES" b="1" dirty="0"/>
              <a:t> </a:t>
            </a:r>
            <a:r>
              <a:rPr lang="es-ES" b="1" dirty="0" err="1"/>
              <a:t>Trapping</a:t>
            </a:r>
            <a:r>
              <a:rPr lang="es-ES" dirty="0"/>
              <a:t>: Used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manipulate</a:t>
            </a:r>
            <a:r>
              <a:rPr lang="es-ES" dirty="0"/>
              <a:t> </a:t>
            </a:r>
            <a:r>
              <a:rPr lang="es-ES" dirty="0" err="1"/>
              <a:t>atoms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particles</a:t>
            </a:r>
            <a:r>
              <a:rPr lang="es-ES" dirty="0"/>
              <a:t> in quantum </a:t>
            </a:r>
            <a:r>
              <a:rPr lang="es-ES" dirty="0" err="1"/>
              <a:t>experiments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Astronomy</a:t>
            </a:r>
            <a:r>
              <a:rPr lang="es-ES" b="1" dirty="0"/>
              <a:t> and </a:t>
            </a:r>
            <a:r>
              <a:rPr lang="es-ES" b="1" dirty="0" err="1"/>
              <a:t>Space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Ranging</a:t>
            </a:r>
            <a:r>
              <a:rPr lang="es-ES" dirty="0"/>
              <a:t>: Used in </a:t>
            </a:r>
            <a:r>
              <a:rPr lang="es-ES" dirty="0" err="1"/>
              <a:t>satellite</a:t>
            </a:r>
            <a:r>
              <a:rPr lang="es-ES" dirty="0"/>
              <a:t> tracking, lunar laser </a:t>
            </a:r>
            <a:r>
              <a:rPr lang="es-ES" dirty="0" err="1"/>
              <a:t>ranging</a:t>
            </a:r>
            <a:r>
              <a:rPr lang="es-ES" dirty="0"/>
              <a:t> </a:t>
            </a:r>
            <a:r>
              <a:rPr lang="es-ES" dirty="0" err="1"/>
              <a:t>experiments</a:t>
            </a:r>
            <a:r>
              <a:rPr lang="es-ES" dirty="0"/>
              <a:t>, and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mapping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Guide </a:t>
            </a:r>
            <a:r>
              <a:rPr lang="es-ES" b="1" dirty="0" err="1"/>
              <a:t>Stars</a:t>
            </a:r>
            <a:r>
              <a:rPr lang="es-ES" dirty="0"/>
              <a:t>: Artificial </a:t>
            </a:r>
            <a:r>
              <a:rPr lang="es-ES" dirty="0" err="1"/>
              <a:t>stars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telescopes</a:t>
            </a:r>
            <a:r>
              <a:rPr lang="es-ES" dirty="0"/>
              <a:t> </a:t>
            </a:r>
            <a:r>
              <a:rPr lang="es-ES" dirty="0" err="1"/>
              <a:t>adjust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atmospheric</a:t>
            </a:r>
            <a:r>
              <a:rPr lang="es-ES" dirty="0"/>
              <a:t> </a:t>
            </a:r>
            <a:r>
              <a:rPr lang="es-ES" dirty="0" err="1"/>
              <a:t>distortions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Interstellar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Potential</a:t>
            </a:r>
            <a:r>
              <a:rPr lang="es-ES" dirty="0"/>
              <a:t> future use in </a:t>
            </a:r>
            <a:r>
              <a:rPr lang="es-ES" dirty="0" err="1"/>
              <a:t>deep-space</a:t>
            </a:r>
            <a:r>
              <a:rPr lang="es-ES" dirty="0"/>
              <a:t> </a:t>
            </a:r>
            <a:r>
              <a:rPr lang="es-ES" dirty="0" err="1"/>
              <a:t>communication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laser </a:t>
            </a:r>
            <a:r>
              <a:rPr lang="es-ES" dirty="0" err="1"/>
              <a:t>signals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Fundamental </a:t>
            </a:r>
            <a:r>
              <a:rPr lang="es-ES" b="1" dirty="0" err="1"/>
              <a:t>Physics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High-Energy Laser </a:t>
            </a:r>
            <a:r>
              <a:rPr lang="es-ES" b="1" dirty="0" err="1"/>
              <a:t>Physics</a:t>
            </a:r>
            <a:r>
              <a:rPr lang="es-ES" dirty="0"/>
              <a:t>: </a:t>
            </a:r>
            <a:r>
              <a:rPr lang="es-ES" dirty="0" err="1"/>
              <a:t>Exploring</a:t>
            </a:r>
            <a:r>
              <a:rPr lang="es-ES" dirty="0"/>
              <a:t> extreme </a:t>
            </a:r>
            <a:r>
              <a:rPr lang="es-ES" dirty="0" err="1"/>
              <a:t>states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matter</a:t>
            </a:r>
            <a:r>
              <a:rPr lang="es-ES" dirty="0"/>
              <a:t> and plasma </a:t>
            </a:r>
            <a:r>
              <a:rPr lang="es-ES" dirty="0" err="1"/>
              <a:t>physics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Gravitational</a:t>
            </a:r>
            <a:r>
              <a:rPr lang="es-ES" b="1" dirty="0"/>
              <a:t> Wave </a:t>
            </a:r>
            <a:r>
              <a:rPr lang="es-ES" b="1" dirty="0" err="1"/>
              <a:t>Detection</a:t>
            </a:r>
            <a:r>
              <a:rPr lang="es-ES" dirty="0"/>
              <a:t>: Used in </a:t>
            </a:r>
            <a:r>
              <a:rPr lang="es-ES" dirty="0" err="1"/>
              <a:t>devices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LIGO (Laser </a:t>
            </a:r>
            <a:r>
              <a:rPr lang="es-ES" dirty="0" err="1"/>
              <a:t>Interferometer</a:t>
            </a:r>
            <a:r>
              <a:rPr lang="es-ES" dirty="0"/>
              <a:t> </a:t>
            </a:r>
            <a:r>
              <a:rPr lang="es-ES" dirty="0" err="1"/>
              <a:t>Gravitational</a:t>
            </a:r>
            <a:r>
              <a:rPr lang="es-ES" dirty="0"/>
              <a:t>-Wave </a:t>
            </a:r>
            <a:r>
              <a:rPr lang="es-ES" dirty="0" err="1"/>
              <a:t>Observatory</a:t>
            </a:r>
            <a:r>
              <a:rPr lang="es-ES" dirty="0"/>
              <a:t>)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detect</a:t>
            </a:r>
            <a:r>
              <a:rPr lang="es-ES" dirty="0"/>
              <a:t> </a:t>
            </a:r>
            <a:r>
              <a:rPr lang="es-ES" dirty="0" err="1"/>
              <a:t>spacetime</a:t>
            </a:r>
            <a:r>
              <a:rPr lang="es-ES" dirty="0"/>
              <a:t> </a:t>
            </a:r>
            <a:r>
              <a:rPr lang="es-ES" dirty="0" err="1"/>
              <a:t>ripples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Fusion</a:t>
            </a:r>
            <a:r>
              <a:rPr lang="es-ES" b="1" dirty="0"/>
              <a:t> </a:t>
            </a:r>
            <a:r>
              <a:rPr lang="es-ES" b="1" dirty="0" err="1"/>
              <a:t>Research</a:t>
            </a:r>
            <a:r>
              <a:rPr lang="es-ES" dirty="0"/>
              <a:t>: </a:t>
            </a:r>
            <a:r>
              <a:rPr lang="es-ES" dirty="0" err="1"/>
              <a:t>Inertial</a:t>
            </a:r>
            <a:r>
              <a:rPr lang="es-ES" dirty="0"/>
              <a:t> </a:t>
            </a:r>
            <a:r>
              <a:rPr lang="es-ES" dirty="0" err="1"/>
              <a:t>confinement</a:t>
            </a:r>
            <a:r>
              <a:rPr lang="es-ES" dirty="0"/>
              <a:t> </a:t>
            </a:r>
            <a:r>
              <a:rPr lang="es-ES" dirty="0" err="1"/>
              <a:t>fusion</a:t>
            </a:r>
            <a:r>
              <a:rPr lang="es-ES" dirty="0"/>
              <a:t> (ICF) uses </a:t>
            </a:r>
            <a:r>
              <a:rPr lang="es-ES" dirty="0" err="1"/>
              <a:t>lasers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heat</a:t>
            </a:r>
            <a:r>
              <a:rPr lang="es-ES" dirty="0"/>
              <a:t> and </a:t>
            </a:r>
            <a:r>
              <a:rPr lang="es-ES" dirty="0" err="1"/>
              <a:t>compress</a:t>
            </a:r>
            <a:r>
              <a:rPr lang="es-ES" dirty="0"/>
              <a:t> fuel pellets.</a:t>
            </a:r>
          </a:p>
          <a:p>
            <a:r>
              <a:rPr lang="es-ES" b="1" dirty="0"/>
              <a:t>Industrial </a:t>
            </a:r>
            <a:r>
              <a:rPr lang="es-ES" b="1" dirty="0" err="1"/>
              <a:t>Applications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Lasers</a:t>
            </a:r>
            <a:endParaRPr lang="es-ES" b="1" dirty="0"/>
          </a:p>
          <a:p>
            <a:pPr>
              <a:buFont typeface="+mj-lt"/>
              <a:buAutoNum type="arabicPeriod"/>
            </a:pPr>
            <a:r>
              <a:rPr lang="es-ES" b="1" dirty="0" err="1"/>
              <a:t>Manufacturing</a:t>
            </a:r>
            <a:r>
              <a:rPr lang="es-ES" b="1" dirty="0"/>
              <a:t> and </a:t>
            </a:r>
            <a:r>
              <a:rPr lang="es-ES" b="1" dirty="0" err="1"/>
              <a:t>Materials</a:t>
            </a:r>
            <a:r>
              <a:rPr lang="es-ES" b="1" dirty="0"/>
              <a:t> Processing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Cutting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precise </a:t>
            </a:r>
            <a:r>
              <a:rPr lang="es-ES" dirty="0" err="1"/>
              <a:t>cutting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metals</a:t>
            </a:r>
            <a:r>
              <a:rPr lang="es-ES" dirty="0"/>
              <a:t>, </a:t>
            </a:r>
            <a:r>
              <a:rPr lang="es-ES" dirty="0" err="1"/>
              <a:t>plastics</a:t>
            </a:r>
            <a:r>
              <a:rPr lang="es-ES" dirty="0"/>
              <a:t>, and textiles.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Welding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joining</a:t>
            </a:r>
            <a:r>
              <a:rPr lang="es-ES" dirty="0"/>
              <a:t> </a:t>
            </a:r>
            <a:r>
              <a:rPr lang="es-ES" dirty="0" err="1"/>
              <a:t>metals</a:t>
            </a:r>
            <a:r>
              <a:rPr lang="es-ES" dirty="0"/>
              <a:t> and </a:t>
            </a:r>
            <a:r>
              <a:rPr lang="es-ES" dirty="0" err="1"/>
              <a:t>polymers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precision</a:t>
            </a:r>
            <a:r>
              <a:rPr lang="es-ES" dirty="0"/>
              <a:t> and </a:t>
            </a:r>
            <a:r>
              <a:rPr lang="es-ES" dirty="0" err="1"/>
              <a:t>minimal</a:t>
            </a:r>
            <a:r>
              <a:rPr lang="es-ES" dirty="0"/>
              <a:t> </a:t>
            </a:r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distortion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Engraving</a:t>
            </a:r>
            <a:r>
              <a:rPr lang="es-ES" b="1" dirty="0"/>
              <a:t> and </a:t>
            </a:r>
            <a:r>
              <a:rPr lang="es-ES" b="1" dirty="0" err="1"/>
              <a:t>Marking</a:t>
            </a:r>
            <a:r>
              <a:rPr lang="es-ES" dirty="0"/>
              <a:t>: </a:t>
            </a:r>
            <a:r>
              <a:rPr lang="es-ES" dirty="0" err="1"/>
              <a:t>Permanent</a:t>
            </a:r>
            <a:r>
              <a:rPr lang="es-ES" dirty="0"/>
              <a:t> </a:t>
            </a:r>
            <a:r>
              <a:rPr lang="es-ES" dirty="0" err="1"/>
              <a:t>marking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logos, serial </a:t>
            </a:r>
            <a:r>
              <a:rPr lang="es-ES" dirty="0" err="1"/>
              <a:t>numbers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barcodes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products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Drilling</a:t>
            </a:r>
            <a:r>
              <a:rPr lang="es-ES" dirty="0"/>
              <a:t>: </a:t>
            </a:r>
            <a:r>
              <a:rPr lang="es-ES" dirty="0" err="1"/>
              <a:t>Precision</a:t>
            </a:r>
            <a:r>
              <a:rPr lang="es-ES" dirty="0"/>
              <a:t> </a:t>
            </a:r>
            <a:r>
              <a:rPr lang="es-ES" dirty="0" err="1"/>
              <a:t>drilling</a:t>
            </a:r>
            <a:r>
              <a:rPr lang="es-ES" dirty="0"/>
              <a:t> in </a:t>
            </a:r>
            <a:r>
              <a:rPr lang="es-ES" dirty="0" err="1"/>
              <a:t>metals</a:t>
            </a:r>
            <a:r>
              <a:rPr lang="es-ES" dirty="0"/>
              <a:t>, </a:t>
            </a:r>
            <a:r>
              <a:rPr lang="es-ES" dirty="0" err="1"/>
              <a:t>ceramics</a:t>
            </a:r>
            <a:r>
              <a:rPr lang="es-ES" dirty="0"/>
              <a:t>, and </a:t>
            </a:r>
            <a:r>
              <a:rPr lang="es-ES" dirty="0" err="1"/>
              <a:t>semiconductors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Additive</a:t>
            </a:r>
            <a:r>
              <a:rPr lang="es-ES" b="1" dirty="0"/>
              <a:t> </a:t>
            </a:r>
            <a:r>
              <a:rPr lang="es-ES" b="1" dirty="0" err="1"/>
              <a:t>Manufacturing</a:t>
            </a:r>
            <a:r>
              <a:rPr lang="es-ES" b="1" dirty="0"/>
              <a:t> (3D </a:t>
            </a:r>
            <a:r>
              <a:rPr lang="es-ES" b="1" dirty="0" err="1"/>
              <a:t>Printing</a:t>
            </a:r>
            <a:r>
              <a:rPr lang="es-ES" b="1" dirty="0"/>
              <a:t>)</a:t>
            </a:r>
            <a:r>
              <a:rPr lang="es-ES" dirty="0"/>
              <a:t>: Laser </a:t>
            </a:r>
            <a:r>
              <a:rPr lang="es-ES" dirty="0" err="1"/>
              <a:t>sintering</a:t>
            </a:r>
            <a:r>
              <a:rPr lang="es-ES" dirty="0"/>
              <a:t> and </a:t>
            </a:r>
            <a:r>
              <a:rPr lang="es-ES" dirty="0" err="1"/>
              <a:t>melting</a:t>
            </a:r>
            <a:r>
              <a:rPr lang="es-ES" dirty="0"/>
              <a:t> </a:t>
            </a:r>
            <a:r>
              <a:rPr lang="es-ES" dirty="0" err="1"/>
              <a:t>processes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 dirty="0"/>
              <a:t> </a:t>
            </a:r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parts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layer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Telecommunications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Fiber</a:t>
            </a:r>
            <a:r>
              <a:rPr lang="es-ES" b="1" dirty="0"/>
              <a:t> </a:t>
            </a:r>
            <a:r>
              <a:rPr lang="es-ES" b="1" dirty="0" err="1"/>
              <a:t>Optic</a:t>
            </a:r>
            <a:r>
              <a:rPr lang="es-ES" b="1" dirty="0"/>
              <a:t> </a:t>
            </a:r>
            <a:r>
              <a:rPr lang="es-ES" b="1" dirty="0" err="1"/>
              <a:t>Communication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backbone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high-speed</a:t>
            </a:r>
            <a:r>
              <a:rPr lang="es-ES" dirty="0"/>
              <a:t> internet </a:t>
            </a:r>
            <a:r>
              <a:rPr lang="es-ES" dirty="0" err="1"/>
              <a:t>transmission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fibers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Data Storage</a:t>
            </a:r>
            <a:r>
              <a:rPr lang="es-ES" dirty="0"/>
              <a:t>: Used in CD, DVD, and Blu-ray </a:t>
            </a:r>
            <a:r>
              <a:rPr lang="es-ES" dirty="0" err="1"/>
              <a:t>technologies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reading</a:t>
            </a:r>
            <a:r>
              <a:rPr lang="es-ES" dirty="0"/>
              <a:t> and </a:t>
            </a:r>
            <a:r>
              <a:rPr lang="es-ES" dirty="0" err="1"/>
              <a:t>writing</a:t>
            </a:r>
            <a:r>
              <a:rPr lang="es-ES" dirty="0"/>
              <a:t> data.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Automotive and </a:t>
            </a:r>
            <a:r>
              <a:rPr lang="es-ES" b="1" dirty="0" err="1"/>
              <a:t>Aerospace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Scanning</a:t>
            </a:r>
            <a:r>
              <a:rPr lang="es-ES" b="1" dirty="0"/>
              <a:t> and </a:t>
            </a:r>
            <a:r>
              <a:rPr lang="es-ES" b="1" dirty="0" err="1"/>
              <a:t>Measurement</a:t>
            </a:r>
            <a:r>
              <a:rPr lang="es-ES" dirty="0"/>
              <a:t>: 3D laser </a:t>
            </a:r>
            <a:r>
              <a:rPr lang="es-ES" dirty="0" err="1"/>
              <a:t>scanners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reverse </a:t>
            </a:r>
            <a:r>
              <a:rPr lang="es-ES" dirty="0" err="1"/>
              <a:t>engineering</a:t>
            </a:r>
            <a:r>
              <a:rPr lang="es-ES" dirty="0"/>
              <a:t> and </a:t>
            </a:r>
            <a:r>
              <a:rPr lang="es-ES" dirty="0" err="1"/>
              <a:t>quality</a:t>
            </a:r>
            <a:r>
              <a:rPr lang="es-ES" dirty="0"/>
              <a:t> control in automotive and </a:t>
            </a:r>
            <a:r>
              <a:rPr lang="es-ES" dirty="0" err="1"/>
              <a:t>aerospace</a:t>
            </a:r>
            <a:r>
              <a:rPr lang="es-ES" dirty="0"/>
              <a:t> </a:t>
            </a:r>
            <a:r>
              <a:rPr lang="es-ES" dirty="0" err="1"/>
              <a:t>components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Cleaning</a:t>
            </a:r>
            <a:r>
              <a:rPr lang="es-ES" dirty="0"/>
              <a:t>: </a:t>
            </a:r>
            <a:r>
              <a:rPr lang="es-ES" dirty="0" err="1"/>
              <a:t>Removing</a:t>
            </a:r>
            <a:r>
              <a:rPr lang="es-ES" dirty="0"/>
              <a:t> </a:t>
            </a:r>
            <a:r>
              <a:rPr lang="es-ES" dirty="0" err="1"/>
              <a:t>rust</a:t>
            </a:r>
            <a:r>
              <a:rPr lang="es-ES" dirty="0"/>
              <a:t>, </a:t>
            </a:r>
            <a:r>
              <a:rPr lang="es-ES" dirty="0" err="1"/>
              <a:t>paint</a:t>
            </a:r>
            <a:r>
              <a:rPr lang="es-ES" dirty="0"/>
              <a:t>,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contaminants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metal </a:t>
            </a:r>
            <a:r>
              <a:rPr lang="es-ES" dirty="0" err="1"/>
              <a:t>surfaces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damaging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material.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Defense and Security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Weaponry</a:t>
            </a:r>
            <a:r>
              <a:rPr lang="es-ES" dirty="0"/>
              <a:t>: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laser-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weapons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target </a:t>
            </a:r>
            <a:r>
              <a:rPr lang="es-ES" dirty="0" err="1"/>
              <a:t>destruction</a:t>
            </a:r>
            <a:r>
              <a:rPr lang="es-ES" dirty="0"/>
              <a:t> and defense.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LIDAR (Light </a:t>
            </a:r>
            <a:r>
              <a:rPr lang="es-ES" b="1" dirty="0" err="1"/>
              <a:t>Detection</a:t>
            </a:r>
            <a:r>
              <a:rPr lang="es-ES" b="1" dirty="0"/>
              <a:t> and </a:t>
            </a:r>
            <a:r>
              <a:rPr lang="es-ES" b="1" dirty="0" err="1"/>
              <a:t>Ranging</a:t>
            </a:r>
            <a:r>
              <a:rPr lang="es-ES" b="1" dirty="0"/>
              <a:t>)</a:t>
            </a:r>
            <a:r>
              <a:rPr lang="es-ES" dirty="0"/>
              <a:t>: Used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autonomous</a:t>
            </a:r>
            <a:r>
              <a:rPr lang="es-ES" dirty="0"/>
              <a:t> </a:t>
            </a:r>
            <a:r>
              <a:rPr lang="es-ES" dirty="0" err="1"/>
              <a:t>vehicles</a:t>
            </a:r>
            <a:r>
              <a:rPr lang="es-ES" dirty="0"/>
              <a:t> and </a:t>
            </a:r>
            <a:r>
              <a:rPr lang="es-ES" dirty="0" err="1"/>
              <a:t>mapping</a:t>
            </a:r>
            <a:r>
              <a:rPr lang="es-ES" dirty="0"/>
              <a:t> </a:t>
            </a:r>
            <a:r>
              <a:rPr lang="es-ES" dirty="0" err="1"/>
              <a:t>environments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military</a:t>
            </a:r>
            <a:r>
              <a:rPr lang="es-ES" dirty="0"/>
              <a:t> </a:t>
            </a:r>
            <a:r>
              <a:rPr lang="es-ES" dirty="0" err="1"/>
              <a:t>surveillance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Target </a:t>
            </a:r>
            <a:r>
              <a:rPr lang="es-ES" b="1" dirty="0" err="1"/>
              <a:t>Designation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precision-guided</a:t>
            </a:r>
            <a:r>
              <a:rPr lang="es-ES" dirty="0"/>
              <a:t> </a:t>
            </a:r>
            <a:r>
              <a:rPr lang="es-ES" dirty="0" err="1"/>
              <a:t>munitions</a:t>
            </a:r>
            <a:r>
              <a:rPr lang="es-ES" dirty="0"/>
              <a:t> in </a:t>
            </a:r>
            <a:r>
              <a:rPr lang="es-ES" dirty="0" err="1"/>
              <a:t>military</a:t>
            </a:r>
            <a:r>
              <a:rPr lang="es-ES" dirty="0"/>
              <a:t> </a:t>
            </a:r>
            <a:r>
              <a:rPr lang="es-ES" dirty="0" err="1"/>
              <a:t>operations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Environmental</a:t>
            </a:r>
            <a:r>
              <a:rPr lang="es-ES" b="1" dirty="0"/>
              <a:t> </a:t>
            </a:r>
            <a:r>
              <a:rPr lang="es-ES" b="1" dirty="0" err="1"/>
              <a:t>Monitoring</a:t>
            </a:r>
            <a:r>
              <a:rPr lang="es-ES" b="1" dirty="0"/>
              <a:t> and Remote </a:t>
            </a:r>
            <a:r>
              <a:rPr lang="es-ES" b="1" dirty="0" err="1"/>
              <a:t>Sensing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Atmospheric</a:t>
            </a:r>
            <a:r>
              <a:rPr lang="es-ES" b="1" dirty="0"/>
              <a:t> </a:t>
            </a:r>
            <a:r>
              <a:rPr lang="es-ES" b="1" dirty="0" err="1"/>
              <a:t>Monitoring</a:t>
            </a:r>
            <a:r>
              <a:rPr lang="es-ES" dirty="0"/>
              <a:t>: Laser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measure</a:t>
            </a:r>
            <a:r>
              <a:rPr lang="es-ES" dirty="0"/>
              <a:t> </a:t>
            </a:r>
            <a:r>
              <a:rPr lang="es-ES" dirty="0" err="1"/>
              <a:t>pollutants</a:t>
            </a:r>
            <a:r>
              <a:rPr lang="es-ES" dirty="0"/>
              <a:t> and </a:t>
            </a:r>
            <a:r>
              <a:rPr lang="es-ES" dirty="0" err="1"/>
              <a:t>greenhouse</a:t>
            </a:r>
            <a:r>
              <a:rPr lang="es-ES" dirty="0"/>
              <a:t> gases.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</a:t>
            </a:r>
            <a:r>
              <a:rPr lang="es-ES" b="1" dirty="0" err="1"/>
              <a:t>Altimetry</a:t>
            </a:r>
            <a:r>
              <a:rPr lang="es-ES" dirty="0"/>
              <a:t>: Used in </a:t>
            </a:r>
            <a:r>
              <a:rPr lang="es-ES" dirty="0" err="1"/>
              <a:t>geospatial</a:t>
            </a:r>
            <a:r>
              <a:rPr lang="es-ES" dirty="0"/>
              <a:t> </a:t>
            </a:r>
            <a:r>
              <a:rPr lang="es-ES" dirty="0" err="1"/>
              <a:t>mapping</a:t>
            </a:r>
            <a:r>
              <a:rPr lang="es-ES" dirty="0"/>
              <a:t> and </a:t>
            </a:r>
            <a:r>
              <a:rPr lang="es-ES" dirty="0" err="1"/>
              <a:t>terrain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LIDAR in </a:t>
            </a:r>
            <a:r>
              <a:rPr lang="es-ES" b="1" dirty="0" err="1"/>
              <a:t>Agriculture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monitoring</a:t>
            </a:r>
            <a:r>
              <a:rPr lang="es-ES" dirty="0"/>
              <a:t> </a:t>
            </a:r>
            <a:r>
              <a:rPr lang="es-ES" dirty="0" err="1"/>
              <a:t>crop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and </a:t>
            </a:r>
            <a:r>
              <a:rPr lang="es-ES" dirty="0" err="1"/>
              <a:t>optimizing</a:t>
            </a:r>
            <a:r>
              <a:rPr lang="es-ES" dirty="0"/>
              <a:t> </a:t>
            </a:r>
            <a:r>
              <a:rPr lang="es-ES" dirty="0" err="1"/>
              <a:t>farming</a:t>
            </a:r>
            <a:r>
              <a:rPr lang="es-ES" dirty="0"/>
              <a:t> </a:t>
            </a:r>
            <a:r>
              <a:rPr lang="es-ES" dirty="0" err="1"/>
              <a:t>techniques</a:t>
            </a:r>
            <a:r>
              <a:rPr lang="es-ES" dirty="0"/>
              <a:t>.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Entertainment</a:t>
            </a:r>
            <a:r>
              <a:rPr lang="es-ES" b="1" dirty="0"/>
              <a:t> and </a:t>
            </a:r>
            <a:r>
              <a:rPr lang="es-ES" b="1" dirty="0" err="1"/>
              <a:t>Holography</a:t>
            </a:r>
            <a:r>
              <a:rPr lang="es-E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/>
              <a:t>Laser Shows</a:t>
            </a:r>
            <a:r>
              <a:rPr lang="es-ES" dirty="0"/>
              <a:t>: </a:t>
            </a:r>
            <a:r>
              <a:rPr lang="es-ES" dirty="0" err="1"/>
              <a:t>For</a:t>
            </a:r>
            <a:r>
              <a:rPr lang="es-ES" dirty="0"/>
              <a:t> visual </a:t>
            </a:r>
            <a:r>
              <a:rPr lang="es-ES" dirty="0" err="1"/>
              <a:t>effects</a:t>
            </a:r>
            <a:r>
              <a:rPr lang="es-ES" dirty="0"/>
              <a:t> in </a:t>
            </a:r>
            <a:r>
              <a:rPr lang="es-ES" dirty="0" err="1"/>
              <a:t>concerts</a:t>
            </a:r>
            <a:r>
              <a:rPr lang="es-ES" dirty="0"/>
              <a:t>, </a:t>
            </a:r>
            <a:r>
              <a:rPr lang="es-ES" dirty="0" err="1"/>
              <a:t>theaters</a:t>
            </a:r>
            <a:r>
              <a:rPr lang="es-ES" dirty="0"/>
              <a:t>, and </a:t>
            </a:r>
            <a:r>
              <a:rPr lang="es-ES" dirty="0" err="1"/>
              <a:t>entertainment</a:t>
            </a:r>
            <a:r>
              <a:rPr lang="es-ES" dirty="0"/>
              <a:t> </a:t>
            </a:r>
            <a:r>
              <a:rPr lang="es-ES" dirty="0" err="1"/>
              <a:t>venues</a:t>
            </a:r>
            <a:r>
              <a:rPr lang="es-ES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Holography</a:t>
            </a:r>
            <a:r>
              <a:rPr lang="es-ES" dirty="0"/>
              <a:t>: 3D </a:t>
            </a:r>
            <a:r>
              <a:rPr lang="es-ES" dirty="0" err="1"/>
              <a:t>holographic</a:t>
            </a:r>
            <a:r>
              <a:rPr lang="es-ES" dirty="0"/>
              <a:t> </a:t>
            </a:r>
            <a:r>
              <a:rPr lang="es-ES" dirty="0" err="1"/>
              <a:t>imaging</a:t>
            </a:r>
            <a:r>
              <a:rPr lang="es-ES" dirty="0"/>
              <a:t>,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security</a:t>
            </a:r>
            <a:r>
              <a:rPr lang="es-ES" dirty="0"/>
              <a:t>, </a:t>
            </a:r>
            <a:r>
              <a:rPr lang="es-ES" dirty="0" err="1"/>
              <a:t>advertising</a:t>
            </a:r>
            <a:r>
              <a:rPr lang="es-ES" dirty="0"/>
              <a:t>, and art.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b="1" dirty="0" err="1"/>
              <a:t>Augmented</a:t>
            </a:r>
            <a:r>
              <a:rPr lang="es-ES" b="1" dirty="0"/>
              <a:t> </a:t>
            </a:r>
            <a:r>
              <a:rPr lang="es-ES" b="1" dirty="0" err="1"/>
              <a:t>Reality</a:t>
            </a:r>
            <a:r>
              <a:rPr lang="es-ES" b="1" dirty="0"/>
              <a:t> (AR) and Virtual </a:t>
            </a:r>
            <a:r>
              <a:rPr lang="es-ES" b="1" dirty="0" err="1"/>
              <a:t>Reality</a:t>
            </a:r>
            <a:r>
              <a:rPr lang="es-ES" b="1" dirty="0"/>
              <a:t> (VR)</a:t>
            </a:r>
            <a:r>
              <a:rPr lang="es-ES" dirty="0"/>
              <a:t>: </a:t>
            </a:r>
            <a:r>
              <a:rPr lang="es-ES" dirty="0" err="1"/>
              <a:t>Lasers</a:t>
            </a:r>
            <a:r>
              <a:rPr lang="es-ES" dirty="0"/>
              <a:t> are integral in </a:t>
            </a:r>
            <a:r>
              <a:rPr lang="es-ES" dirty="0" err="1"/>
              <a:t>developing</a:t>
            </a:r>
            <a:r>
              <a:rPr lang="es-ES" dirty="0"/>
              <a:t> </a:t>
            </a:r>
            <a:r>
              <a:rPr lang="es-ES" dirty="0" err="1"/>
              <a:t>projection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immersive</a:t>
            </a:r>
            <a:r>
              <a:rPr lang="es-ES" dirty="0"/>
              <a:t> </a:t>
            </a:r>
            <a:r>
              <a:rPr lang="es-ES" dirty="0" err="1"/>
              <a:t>experiences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EF338-C022-4C76-A9E1-02263E020EF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68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icio Present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457454"/>
            <a:ext cx="9144000" cy="1082041"/>
          </a:xfrm>
          <a:prstGeom prst="rect">
            <a:avLst/>
          </a:prstGeom>
        </p:spPr>
        <p:txBody>
          <a:bodyPr anchor="t"/>
          <a:lstStyle>
            <a:lvl1pPr algn="ctr">
              <a:defRPr sz="6000" b="1" i="0">
                <a:solidFill>
                  <a:srgbClr val="D22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749807"/>
            <a:ext cx="9144000" cy="1161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2659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867856-DF0E-DC45-B59C-19D52B79B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375"/>
          <a:stretch/>
        </p:blipFill>
        <p:spPr>
          <a:xfrm>
            <a:off x="3533704" y="5408428"/>
            <a:ext cx="5124591" cy="55090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55E0747-0563-F04D-9524-6F7D0057E25B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712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+ destacado lateral + esqu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1474838"/>
            <a:ext cx="6172200" cy="438621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15151"/>
                </a:solidFill>
              </a:defRPr>
            </a:lvl1pPr>
            <a:lvl2pPr>
              <a:defRPr sz="2800">
                <a:solidFill>
                  <a:srgbClr val="515151"/>
                </a:solidFill>
              </a:defRPr>
            </a:lvl2pPr>
            <a:lvl3pPr>
              <a:defRPr sz="2400">
                <a:solidFill>
                  <a:srgbClr val="515151"/>
                </a:solidFill>
              </a:defRPr>
            </a:lvl3pPr>
            <a:lvl4pPr>
              <a:defRPr sz="2000">
                <a:solidFill>
                  <a:srgbClr val="515151"/>
                </a:solidFill>
              </a:defRPr>
            </a:lvl4pPr>
            <a:lvl5pPr>
              <a:defRPr sz="2000">
                <a:solidFill>
                  <a:srgbClr val="51515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746449"/>
            <a:ext cx="3932237" cy="3299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6599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5B6FB50-420B-614F-9A17-616FB0837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3933825" cy="133954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25DB4503-259D-7345-A18E-5C4D29FEEA4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5093C0B-A11C-874B-8F80-EB657BC94BEB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803AC5-6AF3-4741-9A09-073F6521A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+ destacado lateral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1504334"/>
            <a:ext cx="6172200" cy="4356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_tradnl" dirty="0"/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260D2DAB-BE8D-5840-8A85-F082025A4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9464"/>
            <a:ext cx="3932237" cy="3299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6599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EFEB0EC-841F-EA44-80D6-6E8681AB1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3933825" cy="133954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E9A8F003-929B-9246-AC73-75269340BEE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A84B497-FB0E-864F-9D16-8140F820DBD0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47E066-5331-E147-9812-10F44C600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2">
            <a:extLst>
              <a:ext uri="{FF2B5EF4-FFF2-40B4-BE49-F238E27FC236}">
                <a16:creationId xmlns:a16="http://schemas.microsoft.com/office/drawing/2014/main" id="{F5D3487E-A733-3946-8C19-B65F585A0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2133599"/>
            <a:ext cx="10517188" cy="4036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_tradnl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F40609C-422C-AE48-889B-0DA2B9FB0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6ABC4585-EA02-FD44-A323-388AA3A8DB5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CDA6AA1-2A32-8B48-B783-7C7328AB70DD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6D9C0A-511E-3447-B0D3-34A599A06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53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2">
            <a:extLst>
              <a:ext uri="{FF2B5EF4-FFF2-40B4-BE49-F238E27FC236}">
                <a16:creationId xmlns:a16="http://schemas.microsoft.com/office/drawing/2014/main" id="{D314F2AA-4F2F-EF43-BE71-077209159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207009"/>
            <a:ext cx="10517188" cy="4963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_tradn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E091B84-5302-CF41-9C11-D0F28A71EDCB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BFA3D8-CA01-CC42-BB45-37C15924D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n pantall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imagen 2">
            <a:extLst>
              <a:ext uri="{FF2B5EF4-FFF2-40B4-BE49-F238E27FC236}">
                <a16:creationId xmlns:a16="http://schemas.microsoft.com/office/drawing/2014/main" id="{AECB93AA-4D37-9D43-BFCC-ABC641150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47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1E466C-0A3E-7E42-91B6-9CCA61CD045C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559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Final">
    <p:bg>
      <p:bgPr>
        <a:solidFill>
          <a:srgbClr val="D2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388712"/>
            <a:ext cx="9144000" cy="986399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503127"/>
            <a:ext cx="9144000" cy="6402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474234-3EDE-3048-BA9C-7A13D2D45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3383"/>
          <a:stretch/>
        </p:blipFill>
        <p:spPr>
          <a:xfrm>
            <a:off x="3806021" y="5543107"/>
            <a:ext cx="4579956" cy="4791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898C65-7B2F-FF44-A72F-98A5429395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82938" y="526477"/>
            <a:ext cx="1626124" cy="16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18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Índice + imagen de fondo">
    <p:bg>
      <p:bgPr>
        <a:solidFill>
          <a:srgbClr val="265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282864" y="2047239"/>
            <a:ext cx="10004834" cy="3976909"/>
          </a:xfrm>
          <a:prstGeom prst="rect">
            <a:avLst/>
          </a:prstGeo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romanUcPeriod"/>
              <a:tabLst/>
              <a:defRPr sz="3000" b="1">
                <a:solidFill>
                  <a:schemeClr val="bg1"/>
                </a:solidFill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2pPr>
            <a:lvl3pPr marL="1257300" indent="-34290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3pPr>
            <a:lvl4pPr marL="16573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4pPr>
            <a:lvl5pPr marL="21145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/>
              <a:t>Haga clic para modificar el estilo de texto del patrón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/>
              <a:t>Haga clic para modificar el estilo de texto del patrón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C8F25F8-9C7B-BE4D-AA46-1A9023B14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098" y="1349680"/>
            <a:ext cx="10515600" cy="612119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6CF1B29-22F5-D946-8635-B7A5377D4D7C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2225F33-FC42-A046-8EDE-51E45093FA5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73686" y="601096"/>
            <a:ext cx="5322314" cy="66314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1126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illa + índice de apartado">
    <p:bg>
      <p:bgPr>
        <a:solidFill>
          <a:srgbClr val="515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DAD53BE-36D7-EF4A-9265-1381D424AC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7273" y="2126252"/>
            <a:ext cx="5591660" cy="3459296"/>
          </a:xfrm>
          <a:prstGeom prst="rect">
            <a:avLst/>
          </a:prstGeom>
        </p:spPr>
        <p:txBody>
          <a:bodyPr/>
          <a:lstStyle>
            <a:lvl1pPr marL="313200" marR="0" indent="-349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lphaUcPeriod"/>
              <a:tabLst/>
              <a:defRPr sz="2500" b="0">
                <a:solidFill>
                  <a:schemeClr val="bg1"/>
                </a:solidFill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2pPr>
            <a:lvl3pPr marL="1257300" indent="-34290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3pPr>
            <a:lvl4pPr marL="16573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4pPr>
            <a:lvl5pPr marL="21145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515151"/>
                </a:solidFill>
              </a:defRPr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/>
              <a:t>Haga clic para modificar el estilo de texto del patrón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/>
              <a:t>Haga clic para modificar el estilo de texto del patrón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/>
              <a:t>Haga clic para modificar el estilo de texto del patrón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011C213-5A6B-A146-AE02-C763E1EEE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860" y="975106"/>
            <a:ext cx="5257800" cy="1118100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E825AA1-DAC9-284B-9027-136A7A21EC5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7860" y="480183"/>
            <a:ext cx="5478140" cy="4618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imagen 2">
            <a:extLst>
              <a:ext uri="{FF2B5EF4-FFF2-40B4-BE49-F238E27FC236}">
                <a16:creationId xmlns:a16="http://schemas.microsoft.com/office/drawing/2014/main" id="{35112C88-613D-6E49-B0DB-B12A40828F6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88932" y="0"/>
            <a:ext cx="570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8899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+ texto corr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E4ED75D-048B-E84F-AE64-C8079B2F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1B9D6867-CE52-4A4A-8072-DB4CB9FBB6E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2039111"/>
            <a:ext cx="10515600" cy="413785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5E2703E-89DE-224B-90F0-3B93395B6D1A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E8447BF-0E4B-3F4A-8AD1-77DA2126C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1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+ subtítulo + texto corr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0A1453CE-9933-934F-8CB2-98DB44872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10074"/>
            <a:ext cx="10514012" cy="4612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A858BF9-0CEC-5D41-8026-EDE8BD9D1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BF515A50-B921-9944-836B-DBA8EE1C670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7C166F7-BE7C-2845-84BA-56CD4638A56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2645196"/>
            <a:ext cx="10515600" cy="35317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AE74C4E-39C8-A243-B873-8E27396F755F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65F057-28CF-9445-8CD8-ACE493967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+ esqu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39111"/>
            <a:ext cx="10515600" cy="41378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8885C1F-9C0D-034F-8B4D-E283CD62D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D181429-2330-7341-BB36-0F2981C337A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B137EE-F692-3C41-80DD-13901971BD59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0C926F-4331-6A4D-9C88-CBE06C9A5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+ 2 esqu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2185415"/>
            <a:ext cx="5181600" cy="3991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2185415"/>
            <a:ext cx="5181600" cy="3991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47ED6B8-D30F-024A-A087-11BA49A5C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62590950-164F-0043-B6A0-45C040E14F6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7BC8AA9-1DFE-1F45-B3F4-B82DEBAA5679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D089CE0-18CD-3A41-9BA8-1FF9B0758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+ subtítulo + esqu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2110074"/>
            <a:ext cx="10514012" cy="4612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733687"/>
            <a:ext cx="10514012" cy="3455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16BDB97-3089-7249-BF94-7163C261E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5B11117-0444-9343-9D70-C2B0738A0F4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9423E-E5FE-8D4F-BFC3-50F7AA7DF894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FB3A39D-5AA5-6E40-B77A-7580A8D37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+ 2 subtítulos + 2 esqu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211007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979229"/>
            <a:ext cx="5157787" cy="32104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211007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979229"/>
            <a:ext cx="5183188" cy="3210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</a:defRPr>
            </a:lvl1pPr>
            <a:lvl2pPr>
              <a:defRPr>
                <a:solidFill>
                  <a:srgbClr val="515151"/>
                </a:solidFill>
              </a:defRPr>
            </a:lvl2pPr>
            <a:lvl3pPr>
              <a:defRPr>
                <a:solidFill>
                  <a:srgbClr val="515151"/>
                </a:solidFill>
              </a:defRPr>
            </a:lvl3pPr>
            <a:lvl4pPr>
              <a:defRPr>
                <a:solidFill>
                  <a:srgbClr val="515151"/>
                </a:solidFill>
              </a:defRPr>
            </a:lvl4pPr>
            <a:lvl5pPr>
              <a:defRPr>
                <a:solidFill>
                  <a:srgbClr val="51515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B85073C-C978-C74D-8C71-47753B7209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5499"/>
            <a:ext cx="10515600" cy="740664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22020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BAF3F5AB-AFE3-0C43-BFE0-8E00D51BBE4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9788" y="979356"/>
            <a:ext cx="10514012" cy="2890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solidFill>
                  <a:srgbClr val="2659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9CA56A2-890E-6B42-B1D4-87854A43EFB4}"/>
              </a:ext>
            </a:extLst>
          </p:cNvPr>
          <p:cNvSpPr/>
          <p:nvPr userDrawn="1"/>
        </p:nvSpPr>
        <p:spPr>
          <a:xfrm>
            <a:off x="0" y="6654296"/>
            <a:ext cx="12192000" cy="203703"/>
          </a:xfrm>
          <a:prstGeom prst="rect">
            <a:avLst/>
          </a:prstGeom>
          <a:solidFill>
            <a:srgbClr val="D2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AFCE11-7D83-DB43-BE12-2E323BC7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651" b="4478"/>
          <a:stretch/>
        </p:blipFill>
        <p:spPr>
          <a:xfrm>
            <a:off x="339216" y="353261"/>
            <a:ext cx="2921436" cy="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6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72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59" r:id="rId4"/>
    <p:sldLayoutId id="2147483661" r:id="rId5"/>
    <p:sldLayoutId id="2147483650" r:id="rId6"/>
    <p:sldLayoutId id="2147483652" r:id="rId7"/>
    <p:sldLayoutId id="2147483653" r:id="rId8"/>
    <p:sldLayoutId id="2147483664" r:id="rId9"/>
    <p:sldLayoutId id="2147483656" r:id="rId10"/>
    <p:sldLayoutId id="2147483657" r:id="rId11"/>
    <p:sldLayoutId id="2147483654" r:id="rId12"/>
    <p:sldLayoutId id="2147483655" r:id="rId13"/>
    <p:sldLayoutId id="2147483663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1635/ccschem.023.202303425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1635/ccschem.023.202303425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8.xml"/><Relationship Id="rId7" Type="http://schemas.openxmlformats.org/officeDocument/2006/relationships/image" Target="../media/image94.pn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95.png"/><Relationship Id="rId4" Type="http://schemas.openxmlformats.org/officeDocument/2006/relationships/image" Target="../media/image93.pn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EE066A6-8DB9-5E47-DA7A-467BDFCE16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>
                <a:solidFill>
                  <a:srgbClr val="C6004C"/>
                </a:solidFill>
                <a:latin typeface="Franklin Gothic Book" panose="020B0503020102020204" pitchFamily="34" charset="0"/>
              </a:rPr>
              <a:t>Master en Física y Tecnología de los Láseres </a:t>
            </a:r>
            <a:endParaRPr lang="es-ES" dirty="0">
              <a:solidFill>
                <a:srgbClr val="C6004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9BB55C28-CA6C-4EC9-31E3-28101F8D20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  <a:p>
            <a:r>
              <a:rPr lang="es-ES">
                <a:solidFill>
                  <a:srgbClr val="003973"/>
                </a:solidFill>
                <a:latin typeface="Franklin Gothic Book" panose="020B0503020102020204" pitchFamily="34" charset="0"/>
              </a:rPr>
              <a:t>Jorge Souto</a:t>
            </a:r>
            <a:endParaRPr lang="es-ES" dirty="0">
              <a:solidFill>
                <a:srgbClr val="00397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C70DA2-94F2-1F8A-781B-5B232CB3D9BE}"/>
              </a:ext>
            </a:extLst>
          </p:cNvPr>
          <p:cNvSpPr/>
          <p:nvPr/>
        </p:nvSpPr>
        <p:spPr>
          <a:xfrm>
            <a:off x="3586480" y="5400546"/>
            <a:ext cx="5140960" cy="502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Marcador de contenido 7" descr="Texto&#10;&#10;Descripción generada automáticamente">
            <a:extLst>
              <a:ext uri="{FF2B5EF4-FFF2-40B4-BE49-F238E27FC236}">
                <a16:creationId xmlns:a16="http://schemas.microsoft.com/office/drawing/2014/main" id="{2A8685AE-1668-BEDE-7B0D-4FFF7134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3" y="5333695"/>
            <a:ext cx="4121773" cy="1138530"/>
          </a:xfrm>
          <a:prstGeom prst="rect">
            <a:avLst/>
          </a:prstGeom>
        </p:spPr>
      </p:pic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5FD778BD-B8C6-A175-4DD6-C06B1B4C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179" y="5226761"/>
            <a:ext cx="4061308" cy="13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0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8233F88-59A0-B487-A7B0-A590DE8B4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FD209E-870B-7BFD-2847-A1B5958A0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E46BB3-24C9-14FC-9DDB-6D0497F8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66048E-FDE7-521C-6253-9BF0E19972C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462531-A112-F57D-BDE4-26FC6ECDD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8" name="Marcador de contenido 6">
            <a:extLst>
              <a:ext uri="{FF2B5EF4-FFF2-40B4-BE49-F238E27FC236}">
                <a16:creationId xmlns:a16="http://schemas.microsoft.com/office/drawing/2014/main" id="{B15287C9-30BA-C3D6-FCD8-AAE93D596F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288139"/>
              </p:ext>
            </p:extLst>
          </p:nvPr>
        </p:nvGraphicFramePr>
        <p:xfrm>
          <a:off x="281354" y="996951"/>
          <a:ext cx="11254155" cy="531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4869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B1A10B3-61D2-AC8E-55BB-A27481B64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1587" r="25164" b="3969"/>
          <a:stretch/>
        </p:blipFill>
        <p:spPr bwMode="auto">
          <a:xfrm>
            <a:off x="5128181" y="904973"/>
            <a:ext cx="6410228" cy="567530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Text Placeholder 2">
            <a:extLst>
              <a:ext uri="{FF2B5EF4-FFF2-40B4-BE49-F238E27FC236}">
                <a16:creationId xmlns:a16="http://schemas.microsoft.com/office/drawing/2014/main" id="{762DDD6B-9F48-7E8B-B5FC-29938B47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9464"/>
            <a:ext cx="4288393" cy="32995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973"/>
                </a:solidFill>
                <a:latin typeface="Franklin Gothic Book" panose="020B0503020102020204" pitchFamily="34" charset="0"/>
              </a:rPr>
              <a:t>Carrera </a:t>
            </a: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académica</a:t>
            </a:r>
            <a:r>
              <a:rPr lang="en-US" sz="2000" dirty="0">
                <a:solidFill>
                  <a:srgbClr val="003973"/>
                </a:solidFill>
                <a:latin typeface="Franklin Gothic Book" panose="020B0503020102020204" pitchFamily="34" charset="0"/>
              </a:rPr>
              <a:t> e </a:t>
            </a: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investigadora</a:t>
            </a:r>
            <a:endParaRPr lang="en-US" sz="2000" dirty="0">
              <a:solidFill>
                <a:srgbClr val="003973"/>
              </a:solidFill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Tecnólogos</a:t>
            </a:r>
            <a:endParaRPr lang="en-US" sz="2000" dirty="0">
              <a:solidFill>
                <a:srgbClr val="003973"/>
              </a:solidFill>
              <a:latin typeface="Franklin Gothic Book" panose="020B05030201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Centros</a:t>
            </a:r>
            <a:r>
              <a:rPr lang="en-US" sz="2000" dirty="0">
                <a:solidFill>
                  <a:srgbClr val="003973"/>
                </a:solidFill>
                <a:latin typeface="Franklin Gothic Book" panose="020B0503020102020204" pitchFamily="34" charset="0"/>
              </a:rPr>
              <a:t> de </a:t>
            </a: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investigación</a:t>
            </a:r>
            <a:endParaRPr lang="en-US" sz="2000" dirty="0">
              <a:solidFill>
                <a:srgbClr val="003973"/>
              </a:solidFill>
              <a:latin typeface="Franklin Gothic Book" panose="020B05030201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Industria</a:t>
            </a:r>
            <a:r>
              <a:rPr lang="en-US" sz="2000" dirty="0">
                <a:solidFill>
                  <a:srgbClr val="003973"/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láser</a:t>
            </a:r>
            <a:r>
              <a:rPr lang="en-US" sz="2000" dirty="0">
                <a:solidFill>
                  <a:srgbClr val="003973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Consultoría</a:t>
            </a:r>
            <a:r>
              <a:rPr lang="en-US" sz="2000" dirty="0">
                <a:solidFill>
                  <a:srgbClr val="003973"/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tecnológica</a:t>
            </a:r>
            <a:endParaRPr lang="en-US" sz="2000" dirty="0">
              <a:solidFill>
                <a:srgbClr val="003973"/>
              </a:solidFill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3973"/>
                </a:solidFill>
                <a:latin typeface="Franklin Gothic Book" panose="020B0503020102020204" pitchFamily="34" charset="0"/>
              </a:rPr>
              <a:t>Otros</a:t>
            </a:r>
            <a:endParaRPr lang="en-US" sz="2000" dirty="0">
              <a:solidFill>
                <a:srgbClr val="00397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A0171A4-3DFF-74CA-9225-1A5CC5D4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3348"/>
            <a:ext cx="3933825" cy="133954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6004C"/>
                </a:solidFill>
                <a:latin typeface="Franklin Gothic Book" panose="020B0503020102020204" pitchFamily="34" charset="0"/>
              </a:rPr>
              <a:t>Salidas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DE0277B-A991-A03A-172B-FF23EFB5D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930" y="2324099"/>
            <a:ext cx="22633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B4F4A96-3745-C2C7-48E9-377FFF0A1998}"/>
              </a:ext>
            </a:extLst>
          </p:cNvPr>
          <p:cNvSpPr txBox="1"/>
          <p:nvPr/>
        </p:nvSpPr>
        <p:spPr>
          <a:xfrm>
            <a:off x="5128181" y="6164777"/>
            <a:ext cx="28838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Ocupaciones de egresados del máster entre 2018/2019 y 2022/2023 (39 egresados). Fuentes: comunicaciones directas, perfiles en internet (</a:t>
            </a:r>
            <a:r>
              <a:rPr lang="es-ES" sz="7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Linkedin</a:t>
            </a:r>
            <a:r>
              <a:rPr lang="es-ES" sz="7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7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ResearchGate</a:t>
            </a:r>
            <a:r>
              <a:rPr lang="es-ES" sz="7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etc. ).</a:t>
            </a:r>
            <a:endParaRPr lang="es-ES" sz="700" dirty="0">
              <a:latin typeface="Franklin Gothic Book" panose="020B0503020102020204" pitchFamily="34" charset="0"/>
            </a:endParaRPr>
          </a:p>
        </p:txBody>
      </p:sp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FB92571F-67A1-03D2-B5C7-43F14A06E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A248FF-5E48-46FE-C862-CE1842C04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4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DA65EBF-C530-777C-70BD-C90A2CFA0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>
                <a:solidFill>
                  <a:srgbClr val="C6004C"/>
                </a:solidFill>
                <a:latin typeface="Franklin Gothic Book" panose="020B0503020102020204" pitchFamily="34" charset="0"/>
              </a:rPr>
              <a:t>Conclusiones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9213D4A-003E-E2B1-1A54-332DC2D1EB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147747"/>
            <a:ext cx="10515600" cy="41378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Franklin Gothic Book" panose="020B0503020102020204" pitchFamily="34" charset="0"/>
              </a:rPr>
              <a:t>Tras el Grado, es el momento ideal de hacer un Máster.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Franklin Gothic Book" panose="020B0503020102020204" pitchFamily="34" charset="0"/>
              </a:rPr>
              <a:t>Formación flexible (</a:t>
            </a:r>
            <a:r>
              <a:rPr lang="es-ES" dirty="0" err="1">
                <a:latin typeface="Franklin Gothic Book" panose="020B0503020102020204" pitchFamily="34" charset="0"/>
              </a:rPr>
              <a:t>optatividad</a:t>
            </a:r>
            <a:r>
              <a:rPr lang="es-ES" dirty="0">
                <a:latin typeface="Franklin Gothic Book" panose="020B0503020102020204" pitchFamily="34" charset="0"/>
              </a:rPr>
              <a:t> y </a:t>
            </a:r>
            <a:r>
              <a:rPr lang="es-ES" dirty="0" err="1">
                <a:latin typeface="Franklin Gothic Book" panose="020B0503020102020204" pitchFamily="34" charset="0"/>
              </a:rPr>
              <a:t>TFMs</a:t>
            </a:r>
            <a:r>
              <a:rPr lang="es-ES" dirty="0">
                <a:latin typeface="Franklin Gothic Book" panose="020B0503020102020204" pitchFamily="34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Franklin Gothic Book" panose="020B0503020102020204" pitchFamily="34" charset="0"/>
              </a:rPr>
              <a:t>Alto porcentaje de créditos experimentales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Franklin Gothic Book" panose="020B0503020102020204" pitchFamily="34" charset="0"/>
              </a:rPr>
              <a:t>Acceso a instalaciones punteras (CLPU, CSIC, Universidades)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Franklin Gothic Book" panose="020B0503020102020204" pitchFamily="34" charset="0"/>
              </a:rPr>
              <a:t>Salidas profesionales (investigación, tecnología, industria…)</a:t>
            </a:r>
          </a:p>
          <a:p>
            <a:pPr marL="514350" indent="-514350">
              <a:buFont typeface="+mj-lt"/>
              <a:buAutoNum type="arabicPeriod"/>
            </a:pPr>
            <a:endParaRPr lang="es-ES" dirty="0"/>
          </a:p>
        </p:txBody>
      </p:sp>
      <p:pic>
        <p:nvPicPr>
          <p:cNvPr id="3" name="Imagen 2" descr="Forma&#10;&#10;El contenido generado por IA puede ser incorrecto.">
            <a:extLst>
              <a:ext uri="{FF2B5EF4-FFF2-40B4-BE49-F238E27FC236}">
                <a16:creationId xmlns:a16="http://schemas.microsoft.com/office/drawing/2014/main" id="{480CDBAF-C460-F8A6-58A8-960EEC1F2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9921F4-2570-B950-A9D6-626358557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4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 descr="Imagen que contiene tabla, alimentos, computadora, borroso&#10;&#10;Descripción generada automáticamente">
            <a:extLst>
              <a:ext uri="{FF2B5EF4-FFF2-40B4-BE49-F238E27FC236}">
                <a16:creationId xmlns:a16="http://schemas.microsoft.com/office/drawing/2014/main" id="{71E42EB5-4D49-EB17-B8F6-BAC3E513D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808"/>
          <a:stretch/>
        </p:blipFill>
        <p:spPr>
          <a:xfrm>
            <a:off x="959119" y="1979480"/>
            <a:ext cx="5967770" cy="4562926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7AE344-DDD6-4F4B-7555-3DBB758F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5386"/>
            <a:ext cx="10515600" cy="740664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srgbClr val="C6004C"/>
                </a:solidFill>
                <a:latin typeface="Franklin Gothic Book" panose="020B0503020102020204" pitchFamily="34" charset="0"/>
              </a:rPr>
              <a:t>Muchas gracias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BBCEFA-8538-A3CC-5AB3-54642C0352EC}"/>
              </a:ext>
            </a:extLst>
          </p:cNvPr>
          <p:cNvSpPr txBox="1"/>
          <p:nvPr/>
        </p:nvSpPr>
        <p:spPr>
          <a:xfrm>
            <a:off x="7121929" y="2171992"/>
            <a:ext cx="48899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https://laser.usal.es/posgrado/</a:t>
            </a:r>
          </a:p>
          <a:p>
            <a:endParaRPr lang="es-ES" sz="24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r>
              <a:rPr lang="es-ES" sz="2400" b="1" i="0" dirty="0">
                <a:solidFill>
                  <a:srgbClr val="C00000"/>
                </a:solidFill>
                <a:effectLst/>
                <a:latin typeface="Franklin Gothic Book" panose="020B0503020102020204" pitchFamily="34" charset="0"/>
              </a:rPr>
              <a:t>master.fisica.laser@uva.es</a:t>
            </a:r>
          </a:p>
          <a:p>
            <a:endParaRPr lang="es-ES" sz="2400" b="1" i="0" dirty="0">
              <a:solidFill>
                <a:srgbClr val="C00000"/>
              </a:solidFill>
              <a:effectLst/>
              <a:latin typeface="Franklin Gothic Book" panose="020B0503020102020204" pitchFamily="34" charset="0"/>
            </a:endParaRPr>
          </a:p>
          <a:p>
            <a:r>
              <a:rPr lang="es-ES" sz="2400" b="1" i="0" dirty="0">
                <a:solidFill>
                  <a:srgbClr val="C00000"/>
                </a:solidFill>
                <a:effectLst/>
                <a:latin typeface="Franklin Gothic Book" panose="020B0503020102020204" pitchFamily="34" charset="0"/>
              </a:rPr>
              <a:t>master.laser@usal.es</a:t>
            </a:r>
          </a:p>
          <a:p>
            <a:endParaRPr lang="es-ES" sz="2400" b="1" dirty="0">
              <a:solidFill>
                <a:srgbClr val="C00000"/>
              </a:solidFill>
              <a:latin typeface="+mj-lt"/>
            </a:endParaRPr>
          </a:p>
          <a:p>
            <a:endParaRPr lang="es-ES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BB7B7704-DF5C-BF8F-5D5C-325826AF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31CA513-127D-BA8A-7815-3D381EFF9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7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Texto&#10;&#10;Descripción generada automáticamente">
            <a:extLst>
              <a:ext uri="{FF2B5EF4-FFF2-40B4-BE49-F238E27FC236}">
                <a16:creationId xmlns:a16="http://schemas.microsoft.com/office/drawing/2014/main" id="{5E984CBB-0FE3-3BED-CAD4-BF3E2ABB6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6063" y="4821838"/>
            <a:ext cx="5181600" cy="1431279"/>
          </a:xfrm>
        </p:spPr>
      </p:pic>
      <p:pic>
        <p:nvPicPr>
          <p:cNvPr id="16" name="Marcador de contenido 15" descr="Forma&#10;&#10;El contenido generado por IA puede ser incorrecto.">
            <a:extLst>
              <a:ext uri="{FF2B5EF4-FFF2-40B4-BE49-F238E27FC236}">
                <a16:creationId xmlns:a16="http://schemas.microsoft.com/office/drawing/2014/main" id="{78AD9028-A17E-8925-B032-0CFCB7BAA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86063" y="3297927"/>
            <a:ext cx="4062687" cy="13537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3AB9D2-CD4E-3B7E-9300-C541E230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>
                <a:solidFill>
                  <a:srgbClr val="C6004C"/>
                </a:solidFill>
                <a:latin typeface="Franklin Gothic Book" panose="020B0503020102020204" pitchFamily="34" charset="0"/>
              </a:rPr>
              <a:t>Master en Física y Tecnología de los Láseres </a:t>
            </a:r>
          </a:p>
        </p:txBody>
      </p:sp>
      <p:sp>
        <p:nvSpPr>
          <p:cNvPr id="13" name="Marcador de contenido 1">
            <a:extLst>
              <a:ext uri="{FF2B5EF4-FFF2-40B4-BE49-F238E27FC236}">
                <a16:creationId xmlns:a16="http://schemas.microsoft.com/office/drawing/2014/main" id="{F23616CB-E115-814D-C42B-A20191FC9AD7}"/>
              </a:ext>
            </a:extLst>
          </p:cNvPr>
          <p:cNvSpPr txBox="1">
            <a:spLocks/>
          </p:cNvSpPr>
          <p:nvPr/>
        </p:nvSpPr>
        <p:spPr>
          <a:xfrm>
            <a:off x="7418547" y="2903932"/>
            <a:ext cx="4546227" cy="39915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1515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dirty="0">
                <a:solidFill>
                  <a:srgbClr val="D22020"/>
                </a:solidFill>
                <a:latin typeface="Franklin Gothic Book" panose="020B0503020102020204" pitchFamily="34" charset="0"/>
              </a:rPr>
              <a:t>Colaboran</a:t>
            </a:r>
          </a:p>
        </p:txBody>
      </p:sp>
      <p:pic>
        <p:nvPicPr>
          <p:cNvPr id="14" name="Grupo 19" descr="Grupo 19">
            <a:extLst>
              <a:ext uri="{FF2B5EF4-FFF2-40B4-BE49-F238E27FC236}">
                <a16:creationId xmlns:a16="http://schemas.microsoft.com/office/drawing/2014/main" id="{880D66FA-6672-2077-3EF4-4836BC71B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597" y="3527526"/>
            <a:ext cx="3728463" cy="116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5221738-1F6A-2212-F216-CF160C0B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01" y="5280936"/>
            <a:ext cx="3249453" cy="7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33E03FB6-466B-7316-25ED-DCC8452B5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366179-F2FD-5248-AF74-701ED9387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8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AC34C21-603D-88AB-7B4E-E13212D8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6004C"/>
                </a:solidFill>
                <a:latin typeface="Franklin Gothic Book" panose="020B0503020102020204" pitchFamily="34" charset="0"/>
              </a:rPr>
              <a:t>¿Por qué un máster?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56C24E5-A56C-53C5-085A-1275281C87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247330"/>
            <a:ext cx="10515600" cy="413785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latin typeface="Franklin Gothic Book" panose="020B0503020102020204" pitchFamily="34" charset="0"/>
              </a:rPr>
              <a:t>Continuación natural tras el grado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latin typeface="Franklin Gothic Book" panose="020B0503020102020204" pitchFamily="34" charset="0"/>
              </a:rPr>
              <a:t>Especialización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latin typeface="Franklin Gothic Book" panose="020B0503020102020204" pitchFamily="34" charset="0"/>
              </a:rPr>
              <a:t>Desarrollo de habilidades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latin typeface="Franklin Gothic Book" panose="020B0503020102020204" pitchFamily="34" charset="0"/>
              </a:rPr>
              <a:t>Oportunidades laborales (mercado laboral, acceso a la investigación,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latin typeface="Franklin Gothic Book" panose="020B0503020102020204" pitchFamily="34" charset="0"/>
              </a:rPr>
              <a:t>Red de contactos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30030F21-4AD3-33EA-B6FF-7D470C995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5D3D8E1-317C-2138-4AF3-D1374839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9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7">
            <a:extLst>
              <a:ext uri="{FF2B5EF4-FFF2-40B4-BE49-F238E27FC236}">
                <a16:creationId xmlns:a16="http://schemas.microsoft.com/office/drawing/2014/main" id="{099CD5DF-3904-255F-83AE-225DFFF615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892707"/>
              </p:ext>
            </p:extLst>
          </p:nvPr>
        </p:nvGraphicFramePr>
        <p:xfrm>
          <a:off x="0" y="1917700"/>
          <a:ext cx="12192000" cy="471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D58A1B8-D9C5-EC1C-422B-1694C85D8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rgbClr val="003973"/>
                </a:solidFill>
                <a:latin typeface="Franklin Gothic Book" panose="020B0503020102020204" pitchFamily="34" charset="0"/>
              </a:rPr>
              <a:t>Científicas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AC34C21-603D-88AB-7B4E-E13212D8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6004C"/>
                </a:solidFill>
                <a:latin typeface="Franklin Gothic Book" panose="020B0503020102020204" pitchFamily="34" charset="0"/>
              </a:rPr>
              <a:t>Aplicaciones de los láseres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F53995-8852-546A-053C-AE7A46D15CF2}"/>
              </a:ext>
            </a:extLst>
          </p:cNvPr>
          <p:cNvSpPr txBox="1"/>
          <p:nvPr/>
        </p:nvSpPr>
        <p:spPr>
          <a:xfrm>
            <a:off x="0" y="5898428"/>
            <a:ext cx="30084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00" b="0" i="0" strike="noStrike" dirty="0">
                <a:effectLst/>
                <a:latin typeface="Franklin Gothic Book" panose="020B05030201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Créditos de imágenes</a:t>
            </a:r>
          </a:p>
          <a:p>
            <a:r>
              <a:rPr lang="es-ES" sz="700" b="0" i="0" strike="noStrike" dirty="0">
                <a:effectLst/>
                <a:latin typeface="Franklin Gothic Book" panose="020B0503020102020204" pitchFamily="34" charset="0"/>
              </a:rPr>
              <a:t>https://doi.org/10.31635/ccschem.023.202303425</a:t>
            </a:r>
          </a:p>
          <a:p>
            <a:r>
              <a:rPr lang="es-ES" sz="700" dirty="0">
                <a:latin typeface="Franklin Gothic Book" panose="020B0503020102020204" pitchFamily="34" charset="0"/>
              </a:rPr>
              <a:t>DESY/</a:t>
            </a:r>
            <a:r>
              <a:rPr lang="es-ES" sz="700" dirty="0" err="1">
                <a:latin typeface="Franklin Gothic Book" panose="020B0503020102020204" pitchFamily="34" charset="0"/>
              </a:rPr>
              <a:t>SciComLab</a:t>
            </a:r>
            <a:endParaRPr lang="es-ES" sz="700" dirty="0">
              <a:latin typeface="Franklin Gothic Book" panose="020B0503020102020204" pitchFamily="34" charset="0"/>
            </a:endParaRPr>
          </a:p>
          <a:p>
            <a:r>
              <a:rPr lang="es-ES" sz="700" dirty="0" err="1">
                <a:latin typeface="Franklin Gothic Book" panose="020B0503020102020204" pitchFamily="34" charset="0"/>
              </a:rPr>
              <a:t>Takafumi</a:t>
            </a:r>
            <a:r>
              <a:rPr lang="es-ES" sz="700" dirty="0">
                <a:latin typeface="Franklin Gothic Book" panose="020B0503020102020204" pitchFamily="34" charset="0"/>
              </a:rPr>
              <a:t> Tomita (IMS)</a:t>
            </a:r>
          </a:p>
          <a:p>
            <a:r>
              <a:rPr lang="es-ES" sz="700" dirty="0">
                <a:latin typeface="Franklin Gothic Book" panose="020B0503020102020204" pitchFamily="34" charset="0"/>
              </a:rPr>
              <a:t>Francesca </a:t>
            </a:r>
            <a:r>
              <a:rPr lang="es-ES" sz="700" dirty="0" err="1">
                <a:latin typeface="Franklin Gothic Book" panose="020B0503020102020204" pitchFamily="34" charset="0"/>
              </a:rPr>
              <a:t>Calegari</a:t>
            </a:r>
            <a:r>
              <a:rPr lang="es-ES" sz="700" dirty="0">
                <a:latin typeface="Franklin Gothic Book" panose="020B0503020102020204" pitchFamily="34" charset="0"/>
              </a:rPr>
              <a:t> (DESY)</a:t>
            </a:r>
          </a:p>
          <a:p>
            <a:r>
              <a:rPr lang="es-ES" sz="700" dirty="0">
                <a:latin typeface="Franklin Gothic Book" panose="020B0503020102020204" pitchFamily="34" charset="0"/>
              </a:rPr>
              <a:t>Ignacio López </a:t>
            </a:r>
            <a:r>
              <a:rPr lang="es-ES" sz="700" dirty="0" err="1">
                <a:latin typeface="Franklin Gothic Book" panose="020B0503020102020204" pitchFamily="34" charset="0"/>
              </a:rPr>
              <a:t>Quintás</a:t>
            </a:r>
            <a:r>
              <a:rPr lang="es-ES" sz="700" dirty="0">
                <a:latin typeface="Franklin Gothic Book" panose="020B0503020102020204" pitchFamily="34" charset="0"/>
              </a:rPr>
              <a:t> (USAL)</a:t>
            </a:r>
          </a:p>
        </p:txBody>
      </p:sp>
      <p:pic>
        <p:nvPicPr>
          <p:cNvPr id="3" name="Imagen 2" descr="Forma&#10;&#10;El contenido generado por IA puede ser incorrecto.">
            <a:extLst>
              <a:ext uri="{FF2B5EF4-FFF2-40B4-BE49-F238E27FC236}">
                <a16:creationId xmlns:a16="http://schemas.microsoft.com/office/drawing/2014/main" id="{B367C6F5-0420-8974-99CC-E3D53AB91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DEFA0C1-7F7C-B100-0D34-04736B1A2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2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7">
            <a:extLst>
              <a:ext uri="{FF2B5EF4-FFF2-40B4-BE49-F238E27FC236}">
                <a16:creationId xmlns:a16="http://schemas.microsoft.com/office/drawing/2014/main" id="{099CD5DF-3904-255F-83AE-225DFFF615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227461"/>
              </p:ext>
            </p:extLst>
          </p:nvPr>
        </p:nvGraphicFramePr>
        <p:xfrm>
          <a:off x="0" y="1917700"/>
          <a:ext cx="12192000" cy="471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D58A1B8-D9C5-EC1C-422B-1694C85D8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rgbClr val="003973"/>
                </a:solidFill>
                <a:latin typeface="Franklin Gothic Book" panose="020B0503020102020204" pitchFamily="34" charset="0"/>
              </a:rPr>
              <a:t>Tecnológicas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AC34C21-603D-88AB-7B4E-E13212D8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6004C"/>
                </a:solidFill>
                <a:latin typeface="Franklin Gothic Book" panose="020B0503020102020204" pitchFamily="34" charset="0"/>
              </a:rPr>
              <a:t>Aplicaciones de los láseres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3D5F2E2-CE18-47BD-BF61-CB0EB970576D}"/>
              </a:ext>
            </a:extLst>
          </p:cNvPr>
          <p:cNvSpPr txBox="1"/>
          <p:nvPr/>
        </p:nvSpPr>
        <p:spPr>
          <a:xfrm>
            <a:off x="0" y="5898428"/>
            <a:ext cx="3008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00" b="0" i="0" strike="noStrike" dirty="0">
                <a:effectLst/>
                <a:latin typeface="Franklin Gothic Book" panose="020B05030201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Créditos de imágenes</a:t>
            </a:r>
          </a:p>
          <a:p>
            <a:r>
              <a:rPr lang="es-ES" sz="700" b="0" i="0" strike="noStrike" dirty="0">
                <a:effectLst/>
                <a:latin typeface="Franklin Gothic Book" panose="020B0503020102020204" pitchFamily="34" charset="0"/>
              </a:rPr>
              <a:t>Javier Rodríguez (USAL)</a:t>
            </a:r>
          </a:p>
          <a:p>
            <a:r>
              <a:rPr lang="es-ES" sz="700" dirty="0">
                <a:latin typeface="Franklin Gothic Book" panose="020B0503020102020204" pitchFamily="34" charset="0"/>
              </a:rPr>
              <a:t>Fundación </a:t>
            </a:r>
            <a:r>
              <a:rPr lang="es-ES" sz="700" dirty="0" err="1">
                <a:latin typeface="Franklin Gothic Book" panose="020B0503020102020204" pitchFamily="34" charset="0"/>
              </a:rPr>
              <a:t>Pacunam</a:t>
            </a:r>
            <a:endParaRPr lang="es-ES" sz="700" dirty="0">
              <a:latin typeface="Franklin Gothic Book" panose="020B0503020102020204" pitchFamily="34" charset="0"/>
            </a:endParaRPr>
          </a:p>
          <a:p>
            <a:r>
              <a:rPr lang="es-ES" sz="700" dirty="0">
                <a:latin typeface="Franklin Gothic Book" panose="020B0503020102020204" pitchFamily="34" charset="0"/>
              </a:rPr>
              <a:t>Helder Crespo (Univ. Porto)</a:t>
            </a:r>
          </a:p>
        </p:txBody>
      </p:sp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98516B8E-A9E4-9C94-A8AD-F069637F23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3B49E8F-183F-F77C-042F-A640C314EE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8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AB9D2-CD4E-3B7E-9300-C541E230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>
                <a:solidFill>
                  <a:srgbClr val="C6004C"/>
                </a:solidFill>
                <a:latin typeface="Franklin Gothic Book" panose="020B0503020102020204" pitchFamily="34" charset="0"/>
              </a:rPr>
              <a:t>Máster de Física y Tecnología de los Láseres</a:t>
            </a:r>
          </a:p>
        </p:txBody>
      </p:sp>
      <p:graphicFrame>
        <p:nvGraphicFramePr>
          <p:cNvPr id="15" name="Marcador de contenido 6">
            <a:extLst>
              <a:ext uri="{FF2B5EF4-FFF2-40B4-BE49-F238E27FC236}">
                <a16:creationId xmlns:a16="http://schemas.microsoft.com/office/drawing/2014/main" id="{5C3745CA-7351-6816-1A01-049ABA2047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383777"/>
              </p:ext>
            </p:extLst>
          </p:nvPr>
        </p:nvGraphicFramePr>
        <p:xfrm>
          <a:off x="6672105" y="2909973"/>
          <a:ext cx="4220308" cy="330708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658191">
                  <a:extLst>
                    <a:ext uri="{9D8B030D-6E8A-4147-A177-3AD203B41FA5}">
                      <a16:colId xmlns:a16="http://schemas.microsoft.com/office/drawing/2014/main" val="4039609898"/>
                    </a:ext>
                  </a:extLst>
                </a:gridCol>
                <a:gridCol w="2562117">
                  <a:extLst>
                    <a:ext uri="{9D8B030D-6E8A-4147-A177-3AD203B41FA5}">
                      <a16:colId xmlns:a16="http://schemas.microsoft.com/office/drawing/2014/main" val="859694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/>
                          </a:solidFill>
                          <a:latin typeface="Franklin Gothic Book" panose="020B0503020102020204" pitchFamily="34" charset="0"/>
                        </a:rPr>
                        <a:t>Establecido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2006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74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Franklin Gothic Book" panose="020B0503020102020204" pitchFamily="34" charset="0"/>
                        </a:rPr>
                        <a:t>Estudiantes / año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068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Franklin Gothic Book" panose="020B0503020102020204" pitchFamily="34" charset="0"/>
                        </a:rPr>
                        <a:t>Duración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1 año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1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Franklin Gothic Book" panose="020B0503020102020204" pitchFamily="34" charset="0"/>
                        </a:rPr>
                        <a:t>Créditos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60 ECTS</a:t>
                      </a:r>
                    </a:p>
                    <a:p>
                      <a:pPr algn="ctr"/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(33 Obligatorias, 15 Optativas)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963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Franklin Gothic Book" panose="020B0503020102020204" pitchFamily="34" charset="0"/>
                        </a:rPr>
                        <a:t>TFM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12 ECTS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763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Franklin Gothic Book" panose="020B0503020102020204" pitchFamily="34" charset="0"/>
                        </a:rPr>
                        <a:t>Laboratorios asociados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UVa</a:t>
                      </a:r>
                      <a:r>
                        <a:rPr lang="es-ES" b="1" dirty="0">
                          <a:solidFill>
                            <a:srgbClr val="C6004C"/>
                          </a:solidFill>
                          <a:latin typeface="Franklin Gothic Book" panose="020B0503020102020204" pitchFamily="34" charset="0"/>
                        </a:rPr>
                        <a:t>, USAL, CLPU, CSIC.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71074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03C1372F-DF1A-9155-BBD4-C54068192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3" y="2885633"/>
            <a:ext cx="4220309" cy="2686260"/>
          </a:xfrm>
          <a:prstGeom prst="rect">
            <a:avLst/>
          </a:prstGeom>
        </p:spPr>
      </p:pic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00AF5482-04BC-2FB9-613A-9A9DFB008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253395-C0D0-860B-5811-2F70F995D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AB9D2-CD4E-3B7E-9300-C541E230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>
                <a:solidFill>
                  <a:srgbClr val="C6004C"/>
                </a:solidFill>
                <a:latin typeface="Franklin Gothic Book" panose="020B0503020102020204" pitchFamily="34" charset="0"/>
              </a:rPr>
              <a:t>Máster de Física y Tecnología de los Láseres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Vista general de diapositiva 8">
                <a:extLst>
                  <a:ext uri="{FF2B5EF4-FFF2-40B4-BE49-F238E27FC236}">
                    <a16:creationId xmlns:a16="http://schemas.microsoft.com/office/drawing/2014/main" id="{68036B8C-EB5E-E265-621A-5F6749F248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4922586"/>
                  </p:ext>
                </p:extLst>
              </p:nvPr>
            </p:nvGraphicFramePr>
            <p:xfrm>
              <a:off x="328233" y="2612571"/>
              <a:ext cx="3666533" cy="2062425"/>
            </p:xfrm>
            <a:graphic>
              <a:graphicData uri="http://schemas.microsoft.com/office/powerpoint/2016/slidezoom">
                <pslz:sldZm>
                  <pslz:sldZmObj sldId="320" cId="4146784987">
                    <pslz:zmPr id="{CFBFB67E-7FCE-4930-8035-1801ADD16B9C}" returnToParent="0" transitionDur="2000" showBg="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66533" cy="206242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Vista general de diapositiva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8036B8C-EB5E-E265-621A-5F6749F248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233" y="2612571"/>
                <a:ext cx="3666533" cy="2062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Vista general de diapositiva 14">
                <a:extLst>
                  <a:ext uri="{FF2B5EF4-FFF2-40B4-BE49-F238E27FC236}">
                    <a16:creationId xmlns:a16="http://schemas.microsoft.com/office/drawing/2014/main" id="{FFF3EDD6-653B-9BCD-E01B-9EDB7E2B2F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725943"/>
                  </p:ext>
                </p:extLst>
              </p:nvPr>
            </p:nvGraphicFramePr>
            <p:xfrm>
              <a:off x="4262733" y="3413407"/>
              <a:ext cx="3666533" cy="2062425"/>
            </p:xfrm>
            <a:graphic>
              <a:graphicData uri="http://schemas.microsoft.com/office/powerpoint/2016/slidezoom">
                <pslz:sldZm>
                  <pslz:sldZmObj sldId="321" cId="700796259">
                    <pslz:zmPr id="{90CD2A80-19C4-457D-8A16-46D8DB317D57}" returnToParent="0" transitionDur="2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66533" cy="206242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Vista general de diapositiva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FF3EDD6-653B-9BCD-E01B-9EDB7E2B2F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2733" y="3413407"/>
                <a:ext cx="3666533" cy="2062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Vista general de diapositiva 16">
                <a:extLst>
                  <a:ext uri="{FF2B5EF4-FFF2-40B4-BE49-F238E27FC236}">
                    <a16:creationId xmlns:a16="http://schemas.microsoft.com/office/drawing/2014/main" id="{F1EA33F6-119E-A41F-C2FF-E9296E9EF4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30871"/>
                  </p:ext>
                </p:extLst>
              </p:nvPr>
            </p:nvGraphicFramePr>
            <p:xfrm>
              <a:off x="8355209" y="4444620"/>
              <a:ext cx="3666533" cy="2062425"/>
            </p:xfrm>
            <a:graphic>
              <a:graphicData uri="http://schemas.microsoft.com/office/powerpoint/2016/slidezoom">
                <pslz:sldZm>
                  <pslz:sldZmObj sldId="322" cId="1144869595">
                    <pslz:zmPr id="{98AF1981-005B-45B1-BA8F-BB07A66C63B4}" transitionDur="2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66533" cy="206242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Vista general de diapositiva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1EA33F6-119E-A41F-C2FF-E9296E9EF4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55209" y="4444620"/>
                <a:ext cx="3666533" cy="206242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777D6269-96DB-FD23-0B82-BF950E6172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5961" y="163637"/>
            <a:ext cx="2418813" cy="4273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2C5DF3-7D0B-FE0E-1F95-2376A86504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349" y="280072"/>
            <a:ext cx="3277057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8233F88-59A0-B487-A7B0-A590DE8B4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FD209E-870B-7BFD-2847-A1B5958A0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E46BB3-24C9-14FC-9DDB-6D0497F8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66048E-FDE7-521C-6253-9BF0E19972C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462531-A112-F57D-BDE4-26FC6ECDD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1ED0EB3D-D8DA-52FA-C912-0595BBD00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860299"/>
              </p:ext>
            </p:extLst>
          </p:nvPr>
        </p:nvGraphicFramePr>
        <p:xfrm>
          <a:off x="117231" y="1708220"/>
          <a:ext cx="11957537" cy="417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78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8233F88-59A0-B487-A7B0-A590DE8B4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FD209E-870B-7BFD-2847-A1B5958A0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E46BB3-24C9-14FC-9DDB-6D0497F8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66048E-FDE7-521C-6253-9BF0E19972C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462531-A112-F57D-BDE4-26FC6ECDD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Marcador de contenido 6">
            <a:extLst>
              <a:ext uri="{FF2B5EF4-FFF2-40B4-BE49-F238E27FC236}">
                <a16:creationId xmlns:a16="http://schemas.microsoft.com/office/drawing/2014/main" id="{1F659CEF-1CF6-322C-0D62-0BAF14DF0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503289"/>
              </p:ext>
            </p:extLst>
          </p:nvPr>
        </p:nvGraphicFramePr>
        <p:xfrm>
          <a:off x="132303" y="1175657"/>
          <a:ext cx="11927393" cy="4723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07962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C6004C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-PowerPoint-GENERICA" id="{DD9DD65E-F2F4-AF46-8EB6-DF07ED6BD601}" vid="{C041BF3C-9141-8D46-BF9F-E0C12882110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6f51878-05fe-4c0c-8abe-7356c87c1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F1E45B8ED1C4399CBBC1A1075509C" ma:contentTypeVersion="5" ma:contentTypeDescription="Create a new document." ma:contentTypeScope="" ma:versionID="71c708b47b41d151d55792e3a9ea5e11">
  <xsd:schema xmlns:xsd="http://www.w3.org/2001/XMLSchema" xmlns:xs="http://www.w3.org/2001/XMLSchema" xmlns:p="http://schemas.microsoft.com/office/2006/metadata/properties" xmlns:ns3="a6f51878-05fe-4c0c-8abe-7356c87c1aed" targetNamespace="http://schemas.microsoft.com/office/2006/metadata/properties" ma:root="true" ma:fieldsID="d5e0663d5734a4ae8f5108ec60af9f60" ns3:_="">
    <xsd:import namespace="a6f51878-05fe-4c0c-8abe-7356c87c1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51878-05fe-4c0c-8abe-7356c87c1a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5BBAD6-28EB-48A2-B17B-4879566BD4AB}">
  <ds:schemaRefs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a6f51878-05fe-4c0c-8abe-7356c87c1aed"/>
  </ds:schemaRefs>
</ds:datastoreItem>
</file>

<file path=customXml/itemProps2.xml><?xml version="1.0" encoding="utf-8"?>
<ds:datastoreItem xmlns:ds="http://schemas.openxmlformats.org/officeDocument/2006/customXml" ds:itemID="{6B57EABF-1444-426F-9C66-B81537708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f51878-05fe-4c0c-8abe-7356c87c1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5A374F-11B3-4F23-9FFC-26814ED3B9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14737</TotalTime>
  <Words>2319</Words>
  <Application>Microsoft Office PowerPoint</Application>
  <PresentationFormat>Panorámica</PresentationFormat>
  <Paragraphs>230</Paragraphs>
  <Slides>13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Master en Física y Tecnología de los Láseres </vt:lpstr>
      <vt:lpstr>Master en Física y Tecnología de los Láseres </vt:lpstr>
      <vt:lpstr>¿Por qué un máster?</vt:lpstr>
      <vt:lpstr>Aplicaciones de los láseres</vt:lpstr>
      <vt:lpstr>Aplicaciones de los láseres</vt:lpstr>
      <vt:lpstr>Máster de Física y Tecnología de los Láseres</vt:lpstr>
      <vt:lpstr>Máster de Física y Tecnología de los Láseres</vt:lpstr>
      <vt:lpstr>Presentación de PowerPoint</vt:lpstr>
      <vt:lpstr>Presentación de PowerPoint</vt:lpstr>
      <vt:lpstr>Presentación de PowerPoint</vt:lpstr>
      <vt:lpstr>Salidas</vt:lpstr>
      <vt:lpstr>Conclusiones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Ultrafast Optics at USAL</dc:title>
  <dc:creator>ijsola@usal.es</dc:creator>
  <cp:lastModifiedBy>JORGE MANUEL SOUTO BARTOLOME</cp:lastModifiedBy>
  <cp:revision>63</cp:revision>
  <dcterms:created xsi:type="dcterms:W3CDTF">2024-06-07T20:48:47Z</dcterms:created>
  <dcterms:modified xsi:type="dcterms:W3CDTF">2026-02-17T11:27:54Z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0x0101006B9F1E45B8ED1C4399CBBC1A1075509C</vt:lpwstr>
  </property>
</Properties>
</file>